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48" r:id="rId5"/>
  </p:sldMasterIdLst>
  <p:notesMasterIdLst>
    <p:notesMasterId r:id="rId10"/>
  </p:notesMasterIdLst>
  <p:sldIdLst>
    <p:sldId id="400" r:id="rId6"/>
    <p:sldId id="401" r:id="rId7"/>
    <p:sldId id="402" r:id="rId8"/>
    <p:sldId id="403" r:id="rId9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59B4"/>
    <a:srgbClr val="F7F7F7"/>
    <a:srgbClr val="404040"/>
    <a:srgbClr val="F1E300"/>
    <a:srgbClr val="EDEDED"/>
    <a:srgbClr val="F0F0EE"/>
    <a:srgbClr val="141414"/>
    <a:srgbClr val="ED1F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C94204-CC87-40B5-A247-41ECE65E1AD6}" v="89" dt="2026-05-08T12:46:16.5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43"/>
    <p:restoredTop sz="96247" autoAdjust="0"/>
  </p:normalViewPr>
  <p:slideViewPr>
    <p:cSldViewPr snapToGrid="0">
      <p:cViewPr varScale="1">
        <p:scale>
          <a:sx n="91" d="100"/>
          <a:sy n="91" d="100"/>
        </p:scale>
        <p:origin x="101" y="8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rena Morales Burgos" userId="e0dbc727-2d79-4534-a4eb-32dbf4953981" providerId="ADAL" clId="{E50DBC33-D8A7-4BD5-8B00-2338E55E8168}"/>
    <pc:docChg chg="undo redo custSel addSld delSld modSld sldOrd">
      <pc:chgData name="Lorena Morales Burgos" userId="e0dbc727-2d79-4534-a4eb-32dbf4953981" providerId="ADAL" clId="{E50DBC33-D8A7-4BD5-8B00-2338E55E8168}" dt="2026-05-08T12:47:06.898" v="2089" actId="47"/>
      <pc:docMkLst>
        <pc:docMk/>
      </pc:docMkLst>
      <pc:sldChg chg="modSp del mod">
        <pc:chgData name="Lorena Morales Burgos" userId="e0dbc727-2d79-4534-a4eb-32dbf4953981" providerId="ADAL" clId="{E50DBC33-D8A7-4BD5-8B00-2338E55E8168}" dt="2026-05-08T12:47:04.510" v="2088" actId="47"/>
        <pc:sldMkLst>
          <pc:docMk/>
          <pc:sldMk cId="1934061810" sldId="256"/>
        </pc:sldMkLst>
        <pc:spChg chg="mod">
          <ac:chgData name="Lorena Morales Burgos" userId="e0dbc727-2d79-4534-a4eb-32dbf4953981" providerId="ADAL" clId="{E50DBC33-D8A7-4BD5-8B00-2338E55E8168}" dt="2026-05-08T12:46:55.679" v="2087" actId="20577"/>
          <ac:spMkLst>
            <pc:docMk/>
            <pc:sldMk cId="1934061810" sldId="256"/>
            <ac:spMk id="14" creationId="{9B4E6BEF-A445-5F0E-0861-80602A51FF4C}"/>
          </ac:spMkLst>
        </pc:spChg>
      </pc:sldChg>
      <pc:sldChg chg="delSp modSp del mod">
        <pc:chgData name="Lorena Morales Burgos" userId="e0dbc727-2d79-4534-a4eb-32dbf4953981" providerId="ADAL" clId="{E50DBC33-D8A7-4BD5-8B00-2338E55E8168}" dt="2026-05-08T12:47:06.898" v="2089" actId="47"/>
        <pc:sldMkLst>
          <pc:docMk/>
          <pc:sldMk cId="2876389572" sldId="264"/>
        </pc:sldMkLst>
        <pc:picChg chg="mod">
          <ac:chgData name="Lorena Morales Burgos" userId="e0dbc727-2d79-4534-a4eb-32dbf4953981" providerId="ADAL" clId="{E50DBC33-D8A7-4BD5-8B00-2338E55E8168}" dt="2026-04-28T12:54:11.428" v="1302" actId="1076"/>
          <ac:picMkLst>
            <pc:docMk/>
            <pc:sldMk cId="2876389572" sldId="264"/>
            <ac:picMk id="4" creationId="{CA32C3C5-FEA5-1F66-B1A5-D2E2382DE4E2}"/>
          </ac:picMkLst>
        </pc:picChg>
      </pc:sldChg>
      <pc:sldChg chg="addSp delSp modSp add mod ord modNotesTx">
        <pc:chgData name="Lorena Morales Burgos" userId="e0dbc727-2d79-4534-a4eb-32dbf4953981" providerId="ADAL" clId="{E50DBC33-D8A7-4BD5-8B00-2338E55E8168}" dt="2026-05-08T11:54:15.663" v="1848" actId="14100"/>
        <pc:sldMkLst>
          <pc:docMk/>
          <pc:sldMk cId="3464813684" sldId="400"/>
        </pc:sldMkLst>
        <pc:spChg chg="add mod">
          <ac:chgData name="Lorena Morales Burgos" userId="e0dbc727-2d79-4534-a4eb-32dbf4953981" providerId="ADAL" clId="{E50DBC33-D8A7-4BD5-8B00-2338E55E8168}" dt="2026-05-08T11:31:16.417" v="1699" actId="1076"/>
          <ac:spMkLst>
            <pc:docMk/>
            <pc:sldMk cId="3464813684" sldId="400"/>
            <ac:spMk id="3" creationId="{3CAADEEB-1750-815E-394D-35989771E212}"/>
          </ac:spMkLst>
        </pc:spChg>
        <pc:spChg chg="add mod">
          <ac:chgData name="Lorena Morales Burgos" userId="e0dbc727-2d79-4534-a4eb-32dbf4953981" providerId="ADAL" clId="{E50DBC33-D8A7-4BD5-8B00-2338E55E8168}" dt="2026-05-08T11:29:01.024" v="1658" actId="1076"/>
          <ac:spMkLst>
            <pc:docMk/>
            <pc:sldMk cId="3464813684" sldId="400"/>
            <ac:spMk id="5" creationId="{BC7210E8-F771-222E-7B30-F66DD7187390}"/>
          </ac:spMkLst>
        </pc:spChg>
        <pc:spChg chg="add mod">
          <ac:chgData name="Lorena Morales Burgos" userId="e0dbc727-2d79-4534-a4eb-32dbf4953981" providerId="ADAL" clId="{E50DBC33-D8A7-4BD5-8B00-2338E55E8168}" dt="2026-05-08T11:28:55.074" v="1657" actId="1076"/>
          <ac:spMkLst>
            <pc:docMk/>
            <pc:sldMk cId="3464813684" sldId="400"/>
            <ac:spMk id="6" creationId="{4AF5D8AD-819A-B6EB-FC24-94D1F337162E}"/>
          </ac:spMkLst>
        </pc:spChg>
        <pc:spChg chg="add mod">
          <ac:chgData name="Lorena Morales Burgos" userId="e0dbc727-2d79-4534-a4eb-32dbf4953981" providerId="ADAL" clId="{E50DBC33-D8A7-4BD5-8B00-2338E55E8168}" dt="2026-05-08T11:39:09.376" v="1797" actId="20577"/>
          <ac:spMkLst>
            <pc:docMk/>
            <pc:sldMk cId="3464813684" sldId="400"/>
            <ac:spMk id="7" creationId="{672E7A90-6C1C-377F-B43B-A57712DC3FF7}"/>
          </ac:spMkLst>
        </pc:spChg>
        <pc:spChg chg="add mod">
          <ac:chgData name="Lorena Morales Burgos" userId="e0dbc727-2d79-4534-a4eb-32dbf4953981" providerId="ADAL" clId="{E50DBC33-D8A7-4BD5-8B00-2338E55E8168}" dt="2026-05-08T11:36:51.332" v="1744" actId="20577"/>
          <ac:spMkLst>
            <pc:docMk/>
            <pc:sldMk cId="3464813684" sldId="400"/>
            <ac:spMk id="8" creationId="{50C4BCB7-BA33-9EB8-01FF-D305463A730E}"/>
          </ac:spMkLst>
        </pc:spChg>
        <pc:spChg chg="add mod">
          <ac:chgData name="Lorena Morales Burgos" userId="e0dbc727-2d79-4534-a4eb-32dbf4953981" providerId="ADAL" clId="{E50DBC33-D8A7-4BD5-8B00-2338E55E8168}" dt="2026-05-08T11:34:13.002" v="1730" actId="208"/>
          <ac:spMkLst>
            <pc:docMk/>
            <pc:sldMk cId="3464813684" sldId="400"/>
            <ac:spMk id="9" creationId="{1DD486F0-06F9-41E4-F561-99DD5EBA74C1}"/>
          </ac:spMkLst>
        </pc:spChg>
        <pc:spChg chg="add del mod ord">
          <ac:chgData name="Lorena Morales Burgos" userId="e0dbc727-2d79-4534-a4eb-32dbf4953981" providerId="ADAL" clId="{E50DBC33-D8A7-4BD5-8B00-2338E55E8168}" dt="2026-05-08T11:36:58.982" v="1747" actId="478"/>
          <ac:spMkLst>
            <pc:docMk/>
            <pc:sldMk cId="3464813684" sldId="400"/>
            <ac:spMk id="10" creationId="{43B34DD8-4F66-8FF6-F6A3-59FC4CF7F36C}"/>
          </ac:spMkLst>
        </pc:spChg>
        <pc:spChg chg="add del mod">
          <ac:chgData name="Lorena Morales Burgos" userId="e0dbc727-2d79-4534-a4eb-32dbf4953981" providerId="ADAL" clId="{E50DBC33-D8A7-4BD5-8B00-2338E55E8168}" dt="2026-05-08T11:36:55.429" v="1746" actId="478"/>
          <ac:spMkLst>
            <pc:docMk/>
            <pc:sldMk cId="3464813684" sldId="400"/>
            <ac:spMk id="11" creationId="{3EBD4D04-D3AA-0896-39A6-16207D188F8A}"/>
          </ac:spMkLst>
        </pc:spChg>
        <pc:spChg chg="add del mod">
          <ac:chgData name="Lorena Morales Burgos" userId="e0dbc727-2d79-4534-a4eb-32dbf4953981" providerId="ADAL" clId="{E50DBC33-D8A7-4BD5-8B00-2338E55E8168}" dt="2026-05-08T11:31:16.417" v="1699" actId="1076"/>
          <ac:spMkLst>
            <pc:docMk/>
            <pc:sldMk cId="3464813684" sldId="400"/>
            <ac:spMk id="12" creationId="{F838641E-97F8-A61F-5528-389DE0050FDD}"/>
          </ac:spMkLst>
        </pc:spChg>
        <pc:spChg chg="add mod">
          <ac:chgData name="Lorena Morales Burgos" userId="e0dbc727-2d79-4534-a4eb-32dbf4953981" providerId="ADAL" clId="{E50DBC33-D8A7-4BD5-8B00-2338E55E8168}" dt="2026-05-08T11:31:16.417" v="1699" actId="1076"/>
          <ac:spMkLst>
            <pc:docMk/>
            <pc:sldMk cId="3464813684" sldId="400"/>
            <ac:spMk id="13" creationId="{C9DD71CD-E8E9-75A3-45DB-B185B70644DD}"/>
          </ac:spMkLst>
        </pc:spChg>
        <pc:spChg chg="add del mod">
          <ac:chgData name="Lorena Morales Burgos" userId="e0dbc727-2d79-4534-a4eb-32dbf4953981" providerId="ADAL" clId="{E50DBC33-D8A7-4BD5-8B00-2338E55E8168}" dt="2026-05-08T11:20:23.501" v="1524" actId="478"/>
          <ac:spMkLst>
            <pc:docMk/>
            <pc:sldMk cId="3464813684" sldId="400"/>
            <ac:spMk id="14" creationId="{8F9C8E81-8A0B-B49F-8098-9C6B8A0D3E8C}"/>
          </ac:spMkLst>
        </pc:spChg>
        <pc:spChg chg="add mod">
          <ac:chgData name="Lorena Morales Burgos" userId="e0dbc727-2d79-4534-a4eb-32dbf4953981" providerId="ADAL" clId="{E50DBC33-D8A7-4BD5-8B00-2338E55E8168}" dt="2026-05-08T11:37:41.869" v="1774" actId="1035"/>
          <ac:spMkLst>
            <pc:docMk/>
            <pc:sldMk cId="3464813684" sldId="400"/>
            <ac:spMk id="15" creationId="{D4567593-E182-1F1C-C37A-273BCBD7B4B1}"/>
          </ac:spMkLst>
        </pc:spChg>
        <pc:spChg chg="add mod">
          <ac:chgData name="Lorena Morales Burgos" userId="e0dbc727-2d79-4534-a4eb-32dbf4953981" providerId="ADAL" clId="{E50DBC33-D8A7-4BD5-8B00-2338E55E8168}" dt="2026-05-08T11:23:05.029" v="1557" actId="1076"/>
          <ac:spMkLst>
            <pc:docMk/>
            <pc:sldMk cId="3464813684" sldId="400"/>
            <ac:spMk id="16" creationId="{E9BDEB12-8C89-1A64-CE8F-6C46F5864FEC}"/>
          </ac:spMkLst>
        </pc:spChg>
        <pc:spChg chg="add mod">
          <ac:chgData name="Lorena Morales Burgos" userId="e0dbc727-2d79-4534-a4eb-32dbf4953981" providerId="ADAL" clId="{E50DBC33-D8A7-4BD5-8B00-2338E55E8168}" dt="2026-05-08T11:36:53.902" v="1745" actId="1076"/>
          <ac:spMkLst>
            <pc:docMk/>
            <pc:sldMk cId="3464813684" sldId="400"/>
            <ac:spMk id="19" creationId="{E88C893F-5A16-DD91-FA64-4FF4DBA4598F}"/>
          </ac:spMkLst>
        </pc:spChg>
        <pc:spChg chg="add mod">
          <ac:chgData name="Lorena Morales Burgos" userId="e0dbc727-2d79-4534-a4eb-32dbf4953981" providerId="ADAL" clId="{E50DBC33-D8A7-4BD5-8B00-2338E55E8168}" dt="2026-05-08T11:34:15.787" v="1731" actId="208"/>
          <ac:spMkLst>
            <pc:docMk/>
            <pc:sldMk cId="3464813684" sldId="400"/>
            <ac:spMk id="20" creationId="{A9751DD4-1DDA-227E-8E5A-F833AED9742F}"/>
          </ac:spMkLst>
        </pc:spChg>
        <pc:spChg chg="add mod">
          <ac:chgData name="Lorena Morales Burgos" userId="e0dbc727-2d79-4534-a4eb-32dbf4953981" providerId="ADAL" clId="{E50DBC33-D8A7-4BD5-8B00-2338E55E8168}" dt="2026-05-08T11:31:16.417" v="1699" actId="1076"/>
          <ac:spMkLst>
            <pc:docMk/>
            <pc:sldMk cId="3464813684" sldId="400"/>
            <ac:spMk id="21" creationId="{690013B6-0005-C964-A9BE-6B35B7DA9BBB}"/>
          </ac:spMkLst>
        </pc:spChg>
        <pc:spChg chg="add del mod">
          <ac:chgData name="Lorena Morales Burgos" userId="e0dbc727-2d79-4534-a4eb-32dbf4953981" providerId="ADAL" clId="{E50DBC33-D8A7-4BD5-8B00-2338E55E8168}" dt="2026-05-08T11:25:53.373" v="1619" actId="478"/>
          <ac:spMkLst>
            <pc:docMk/>
            <pc:sldMk cId="3464813684" sldId="400"/>
            <ac:spMk id="22" creationId="{298579BA-4F20-A624-E1CB-178CE290172C}"/>
          </ac:spMkLst>
        </pc:spChg>
        <pc:spChg chg="add del mod">
          <ac:chgData name="Lorena Morales Burgos" userId="e0dbc727-2d79-4534-a4eb-32dbf4953981" providerId="ADAL" clId="{E50DBC33-D8A7-4BD5-8B00-2338E55E8168}" dt="2026-05-08T11:26:05.203" v="1621" actId="478"/>
          <ac:spMkLst>
            <pc:docMk/>
            <pc:sldMk cId="3464813684" sldId="400"/>
            <ac:spMk id="23" creationId="{AFDA6368-5368-CD30-31FA-9A9119045285}"/>
          </ac:spMkLst>
        </pc:spChg>
        <pc:spChg chg="del mod">
          <ac:chgData name="Lorena Morales Burgos" userId="e0dbc727-2d79-4534-a4eb-32dbf4953981" providerId="ADAL" clId="{E50DBC33-D8A7-4BD5-8B00-2338E55E8168}" dt="2026-05-08T11:30:59.121" v="1694" actId="478"/>
          <ac:spMkLst>
            <pc:docMk/>
            <pc:sldMk cId="3464813684" sldId="400"/>
            <ac:spMk id="24" creationId="{2C1DBCE7-B532-B8E7-0ADC-86A0A0076257}"/>
          </ac:spMkLst>
        </pc:spChg>
        <pc:spChg chg="add mod">
          <ac:chgData name="Lorena Morales Burgos" userId="e0dbc727-2d79-4534-a4eb-32dbf4953981" providerId="ADAL" clId="{E50DBC33-D8A7-4BD5-8B00-2338E55E8168}" dt="2026-05-08T11:39:51.817" v="1805" actId="20577"/>
          <ac:spMkLst>
            <pc:docMk/>
            <pc:sldMk cId="3464813684" sldId="400"/>
            <ac:spMk id="25" creationId="{7612FF70-78FE-45C7-864C-BE4FD3C7C713}"/>
          </ac:spMkLst>
        </pc:spChg>
        <pc:spChg chg="add mod">
          <ac:chgData name="Lorena Morales Burgos" userId="e0dbc727-2d79-4534-a4eb-32dbf4953981" providerId="ADAL" clId="{E50DBC33-D8A7-4BD5-8B00-2338E55E8168}" dt="2026-05-08T11:38:36.125" v="1781" actId="14100"/>
          <ac:spMkLst>
            <pc:docMk/>
            <pc:sldMk cId="3464813684" sldId="400"/>
            <ac:spMk id="26" creationId="{9EF0EC96-FFFC-8F95-1297-59266C845346}"/>
          </ac:spMkLst>
        </pc:spChg>
        <pc:spChg chg="add del mod">
          <ac:chgData name="Lorena Morales Burgos" userId="e0dbc727-2d79-4534-a4eb-32dbf4953981" providerId="ADAL" clId="{E50DBC33-D8A7-4BD5-8B00-2338E55E8168}" dt="2026-05-08T11:26:07.303" v="1622" actId="478"/>
          <ac:spMkLst>
            <pc:docMk/>
            <pc:sldMk cId="3464813684" sldId="400"/>
            <ac:spMk id="27" creationId="{E7C89CDB-C6F8-6B39-2B97-B3667401908F}"/>
          </ac:spMkLst>
        </pc:spChg>
        <pc:spChg chg="add mod">
          <ac:chgData name="Lorena Morales Burgos" userId="e0dbc727-2d79-4534-a4eb-32dbf4953981" providerId="ADAL" clId="{E50DBC33-D8A7-4BD5-8B00-2338E55E8168}" dt="2026-05-08T11:50:10.110" v="1826" actId="1076"/>
          <ac:spMkLst>
            <pc:docMk/>
            <pc:sldMk cId="3464813684" sldId="400"/>
            <ac:spMk id="28" creationId="{7117F1E9-E9D4-6C68-E58D-F999BB90ADF3}"/>
          </ac:spMkLst>
        </pc:spChg>
        <pc:spChg chg="add mod">
          <ac:chgData name="Lorena Morales Burgos" userId="e0dbc727-2d79-4534-a4eb-32dbf4953981" providerId="ADAL" clId="{E50DBC33-D8A7-4BD5-8B00-2338E55E8168}" dt="2026-05-08T11:50:13.360" v="1827" actId="1076"/>
          <ac:spMkLst>
            <pc:docMk/>
            <pc:sldMk cId="3464813684" sldId="400"/>
            <ac:spMk id="31" creationId="{04B3463C-43A8-34D0-D5DE-69EB0CBB4B3F}"/>
          </ac:spMkLst>
        </pc:spChg>
        <pc:spChg chg="add mod">
          <ac:chgData name="Lorena Morales Burgos" userId="e0dbc727-2d79-4534-a4eb-32dbf4953981" providerId="ADAL" clId="{E50DBC33-D8A7-4BD5-8B00-2338E55E8168}" dt="2026-05-08T11:54:15.663" v="1848" actId="14100"/>
          <ac:spMkLst>
            <pc:docMk/>
            <pc:sldMk cId="3464813684" sldId="400"/>
            <ac:spMk id="32" creationId="{40664890-1A0B-6DC0-72DA-397723568FBC}"/>
          </ac:spMkLst>
        </pc:spChg>
        <pc:spChg chg="add mod">
          <ac:chgData name="Lorena Morales Burgos" userId="e0dbc727-2d79-4534-a4eb-32dbf4953981" providerId="ADAL" clId="{E50DBC33-D8A7-4BD5-8B00-2338E55E8168}" dt="2026-05-08T11:37:25.043" v="1758" actId="1035"/>
          <ac:spMkLst>
            <pc:docMk/>
            <pc:sldMk cId="3464813684" sldId="400"/>
            <ac:spMk id="34" creationId="{492D0974-78B5-2E5B-286B-B437D725328F}"/>
          </ac:spMkLst>
        </pc:spChg>
        <pc:spChg chg="add mod">
          <ac:chgData name="Lorena Morales Burgos" userId="e0dbc727-2d79-4534-a4eb-32dbf4953981" providerId="ADAL" clId="{E50DBC33-D8A7-4BD5-8B00-2338E55E8168}" dt="2026-05-08T11:38:33.105" v="1780"/>
          <ac:spMkLst>
            <pc:docMk/>
            <pc:sldMk cId="3464813684" sldId="400"/>
            <ac:spMk id="35" creationId="{6526069A-043F-A885-4C5F-ADCBD9525EDB}"/>
          </ac:spMkLst>
        </pc:spChg>
        <pc:spChg chg="add del mod">
          <ac:chgData name="Lorena Morales Burgos" userId="e0dbc727-2d79-4534-a4eb-32dbf4953981" providerId="ADAL" clId="{E50DBC33-D8A7-4BD5-8B00-2338E55E8168}" dt="2026-05-08T11:30:53.437" v="1693" actId="478"/>
          <ac:spMkLst>
            <pc:docMk/>
            <pc:sldMk cId="3464813684" sldId="400"/>
            <ac:spMk id="36" creationId="{DE090FDF-85D6-8CCF-F71E-B55DF44568D5}"/>
          </ac:spMkLst>
        </pc:spChg>
        <pc:spChg chg="add del mod topLvl">
          <ac:chgData name="Lorena Morales Burgos" userId="e0dbc727-2d79-4534-a4eb-32dbf4953981" providerId="ADAL" clId="{E50DBC33-D8A7-4BD5-8B00-2338E55E8168}" dt="2026-05-08T11:30:53.437" v="1693" actId="478"/>
          <ac:spMkLst>
            <pc:docMk/>
            <pc:sldMk cId="3464813684" sldId="400"/>
            <ac:spMk id="38" creationId="{AB425BEF-AB93-7DFE-E9E6-EAD5411FA18F}"/>
          </ac:spMkLst>
        </pc:spChg>
        <pc:spChg chg="add del mod topLvl">
          <ac:chgData name="Lorena Morales Burgos" userId="e0dbc727-2d79-4534-a4eb-32dbf4953981" providerId="ADAL" clId="{E50DBC33-D8A7-4BD5-8B00-2338E55E8168}" dt="2026-05-08T11:30:53.437" v="1693" actId="478"/>
          <ac:spMkLst>
            <pc:docMk/>
            <pc:sldMk cId="3464813684" sldId="400"/>
            <ac:spMk id="39" creationId="{77B2C53A-BB01-0EF9-053E-47488A9C1D6B}"/>
          </ac:spMkLst>
        </pc:spChg>
        <pc:spChg chg="add del mod topLvl">
          <ac:chgData name="Lorena Morales Burgos" userId="e0dbc727-2d79-4534-a4eb-32dbf4953981" providerId="ADAL" clId="{E50DBC33-D8A7-4BD5-8B00-2338E55E8168}" dt="2026-05-08T11:30:53.437" v="1693" actId="478"/>
          <ac:spMkLst>
            <pc:docMk/>
            <pc:sldMk cId="3464813684" sldId="400"/>
            <ac:spMk id="40" creationId="{BCC82F86-C2D8-B299-781A-3D02E9286751}"/>
          </ac:spMkLst>
        </pc:spChg>
        <pc:spChg chg="add del mod topLvl">
          <ac:chgData name="Lorena Morales Burgos" userId="e0dbc727-2d79-4534-a4eb-32dbf4953981" providerId="ADAL" clId="{E50DBC33-D8A7-4BD5-8B00-2338E55E8168}" dt="2026-05-08T11:30:53.437" v="1693" actId="478"/>
          <ac:spMkLst>
            <pc:docMk/>
            <pc:sldMk cId="3464813684" sldId="400"/>
            <ac:spMk id="41" creationId="{2894A3CB-89E5-F80B-2A10-9685D19B3FEF}"/>
          </ac:spMkLst>
        </pc:spChg>
        <pc:spChg chg="add del mod">
          <ac:chgData name="Lorena Morales Burgos" userId="e0dbc727-2d79-4534-a4eb-32dbf4953981" providerId="ADAL" clId="{E50DBC33-D8A7-4BD5-8B00-2338E55E8168}" dt="2026-05-08T11:30:53.437" v="1693" actId="478"/>
          <ac:spMkLst>
            <pc:docMk/>
            <pc:sldMk cId="3464813684" sldId="400"/>
            <ac:spMk id="43" creationId="{BCE7E2C1-C256-8284-20A8-67C303DD055F}"/>
          </ac:spMkLst>
        </pc:spChg>
        <pc:spChg chg="add del mod">
          <ac:chgData name="Lorena Morales Burgos" userId="e0dbc727-2d79-4534-a4eb-32dbf4953981" providerId="ADAL" clId="{E50DBC33-D8A7-4BD5-8B00-2338E55E8168}" dt="2026-05-08T11:30:50.462" v="1692" actId="478"/>
          <ac:spMkLst>
            <pc:docMk/>
            <pc:sldMk cId="3464813684" sldId="400"/>
            <ac:spMk id="44" creationId="{4CFC3CD1-4408-809B-4665-14B532776AB9}"/>
          </ac:spMkLst>
        </pc:spChg>
        <pc:spChg chg="add del mod">
          <ac:chgData name="Lorena Morales Burgos" userId="e0dbc727-2d79-4534-a4eb-32dbf4953981" providerId="ADAL" clId="{E50DBC33-D8A7-4BD5-8B00-2338E55E8168}" dt="2026-05-08T11:30:53.437" v="1693" actId="478"/>
          <ac:spMkLst>
            <pc:docMk/>
            <pc:sldMk cId="3464813684" sldId="400"/>
            <ac:spMk id="45" creationId="{6F6CC15C-DE12-B94E-30B4-298C94021955}"/>
          </ac:spMkLst>
        </pc:spChg>
        <pc:graphicFrameChg chg="add del mod">
          <ac:chgData name="Lorena Morales Burgos" userId="e0dbc727-2d79-4534-a4eb-32dbf4953981" providerId="ADAL" clId="{E50DBC33-D8A7-4BD5-8B00-2338E55E8168}" dt="2026-05-08T11:24:19.147" v="1606" actId="478"/>
          <ac:graphicFrameMkLst>
            <pc:docMk/>
            <pc:sldMk cId="3464813684" sldId="400"/>
            <ac:graphicFrameMk id="46" creationId="{77F10C31-44D5-953B-7714-7260009ED528}"/>
          </ac:graphicFrameMkLst>
        </pc:graphicFrameChg>
        <pc:picChg chg="add del mod">
          <ac:chgData name="Lorena Morales Burgos" userId="e0dbc727-2d79-4534-a4eb-32dbf4953981" providerId="ADAL" clId="{E50DBC33-D8A7-4BD5-8B00-2338E55E8168}" dt="2026-05-08T11:18:35.336" v="1516" actId="478"/>
          <ac:picMkLst>
            <pc:docMk/>
            <pc:sldMk cId="3464813684" sldId="400"/>
            <ac:picMk id="4" creationId="{D94CF5EA-BF0F-22E2-6C2B-7DCCE8AEC860}"/>
          </ac:picMkLst>
        </pc:picChg>
        <pc:picChg chg="del mod">
          <ac:chgData name="Lorena Morales Burgos" userId="e0dbc727-2d79-4534-a4eb-32dbf4953981" providerId="ADAL" clId="{E50DBC33-D8A7-4BD5-8B00-2338E55E8168}" dt="2026-05-08T11:31:00.612" v="1696" actId="478"/>
          <ac:picMkLst>
            <pc:docMk/>
            <pc:sldMk cId="3464813684" sldId="400"/>
            <ac:picMk id="18" creationId="{205622D7-9FDF-E8F3-6D41-5BD8E5CB5EF5}"/>
          </ac:picMkLst>
        </pc:picChg>
        <pc:cxnChg chg="del mod">
          <ac:chgData name="Lorena Morales Burgos" userId="e0dbc727-2d79-4534-a4eb-32dbf4953981" providerId="ADAL" clId="{E50DBC33-D8A7-4BD5-8B00-2338E55E8168}" dt="2026-05-08T11:30:59.662" v="1695" actId="478"/>
          <ac:cxnSpMkLst>
            <pc:docMk/>
            <pc:sldMk cId="3464813684" sldId="400"/>
            <ac:cxnSpMk id="17" creationId="{39DDB6F0-E37D-7C9F-1D01-6568C80F295F}"/>
          </ac:cxnSpMkLst>
        </pc:cxnChg>
      </pc:sldChg>
      <pc:sldChg chg="modSp add mod">
        <pc:chgData name="Lorena Morales Burgos" userId="e0dbc727-2d79-4534-a4eb-32dbf4953981" providerId="ADAL" clId="{E50DBC33-D8A7-4BD5-8B00-2338E55E8168}" dt="2026-05-08T12:00:48.206" v="1874"/>
        <pc:sldMkLst>
          <pc:docMk/>
          <pc:sldMk cId="644651316" sldId="401"/>
        </pc:sldMkLst>
        <pc:spChg chg="mod">
          <ac:chgData name="Lorena Morales Burgos" userId="e0dbc727-2d79-4534-a4eb-32dbf4953981" providerId="ADAL" clId="{E50DBC33-D8A7-4BD5-8B00-2338E55E8168}" dt="2026-05-08T11:55:54.621" v="1866" actId="20577"/>
          <ac:spMkLst>
            <pc:docMk/>
            <pc:sldMk cId="644651316" sldId="401"/>
            <ac:spMk id="13" creationId="{C40F94B0-7B27-014B-307B-50B338BE4EDB}"/>
          </ac:spMkLst>
        </pc:spChg>
        <pc:spChg chg="mod">
          <ac:chgData name="Lorena Morales Burgos" userId="e0dbc727-2d79-4534-a4eb-32dbf4953981" providerId="ADAL" clId="{E50DBC33-D8A7-4BD5-8B00-2338E55E8168}" dt="2026-05-08T12:00:48.206" v="1874"/>
          <ac:spMkLst>
            <pc:docMk/>
            <pc:sldMk cId="644651316" sldId="401"/>
            <ac:spMk id="15" creationId="{561B5FB1-91E5-FD02-E13E-A060D59E1CB3}"/>
          </ac:spMkLst>
        </pc:spChg>
        <pc:spChg chg="mod">
          <ac:chgData name="Lorena Morales Burgos" userId="e0dbc727-2d79-4534-a4eb-32dbf4953981" providerId="ADAL" clId="{E50DBC33-D8A7-4BD5-8B00-2338E55E8168}" dt="2026-05-08T11:56:16.104" v="1867" actId="1035"/>
          <ac:spMkLst>
            <pc:docMk/>
            <pc:sldMk cId="644651316" sldId="401"/>
            <ac:spMk id="16" creationId="{E380EC4B-54E3-4ADF-CE24-EB3F11D705DA}"/>
          </ac:spMkLst>
        </pc:spChg>
        <pc:spChg chg="mod">
          <ac:chgData name="Lorena Morales Burgos" userId="e0dbc727-2d79-4534-a4eb-32dbf4953981" providerId="ADAL" clId="{E50DBC33-D8A7-4BD5-8B00-2338E55E8168}" dt="2026-05-08T11:58:11.265" v="1870" actId="20577"/>
          <ac:spMkLst>
            <pc:docMk/>
            <pc:sldMk cId="644651316" sldId="401"/>
            <ac:spMk id="20" creationId="{230613DC-DA74-308D-446A-E5308D40A3B8}"/>
          </ac:spMkLst>
        </pc:spChg>
        <pc:spChg chg="mod">
          <ac:chgData name="Lorena Morales Burgos" userId="e0dbc727-2d79-4534-a4eb-32dbf4953981" providerId="ADAL" clId="{E50DBC33-D8A7-4BD5-8B00-2338E55E8168}" dt="2026-05-08T11:54:24.126" v="1855" actId="20577"/>
          <ac:spMkLst>
            <pc:docMk/>
            <pc:sldMk cId="644651316" sldId="401"/>
            <ac:spMk id="32" creationId="{309B6EE7-349E-1CB4-49B6-F617F9BB745F}"/>
          </ac:spMkLst>
        </pc:spChg>
      </pc:sldChg>
      <pc:sldChg chg="modSp add mod">
        <pc:chgData name="Lorena Morales Burgos" userId="e0dbc727-2d79-4534-a4eb-32dbf4953981" providerId="ADAL" clId="{E50DBC33-D8A7-4BD5-8B00-2338E55E8168}" dt="2026-05-08T12:40:02.101" v="1969" actId="20577"/>
        <pc:sldMkLst>
          <pc:docMk/>
          <pc:sldMk cId="621898740" sldId="402"/>
        </pc:sldMkLst>
        <pc:spChg chg="mod">
          <ac:chgData name="Lorena Morales Burgos" userId="e0dbc727-2d79-4534-a4eb-32dbf4953981" providerId="ADAL" clId="{E50DBC33-D8A7-4BD5-8B00-2338E55E8168}" dt="2026-05-08T12:34:42.856" v="1959" actId="1076"/>
          <ac:spMkLst>
            <pc:docMk/>
            <pc:sldMk cId="621898740" sldId="402"/>
            <ac:spMk id="5" creationId="{40B2B40F-A240-9028-CFC7-7773C3DE621F}"/>
          </ac:spMkLst>
        </pc:spChg>
        <pc:spChg chg="mod">
          <ac:chgData name="Lorena Morales Burgos" userId="e0dbc727-2d79-4534-a4eb-32dbf4953981" providerId="ADAL" clId="{E50DBC33-D8A7-4BD5-8B00-2338E55E8168}" dt="2026-05-08T12:34:47.760" v="1960" actId="14100"/>
          <ac:spMkLst>
            <pc:docMk/>
            <pc:sldMk cId="621898740" sldId="402"/>
            <ac:spMk id="6" creationId="{BBE29160-3E59-00CF-1C86-C753EB12F5D5}"/>
          </ac:spMkLst>
        </pc:spChg>
        <pc:spChg chg="mod">
          <ac:chgData name="Lorena Morales Burgos" userId="e0dbc727-2d79-4534-a4eb-32dbf4953981" providerId="ADAL" clId="{E50DBC33-D8A7-4BD5-8B00-2338E55E8168}" dt="2026-05-08T12:39:49.037" v="1966"/>
          <ac:spMkLst>
            <pc:docMk/>
            <pc:sldMk cId="621898740" sldId="402"/>
            <ac:spMk id="8" creationId="{A03FE19C-241F-7BBF-FC52-43C762531F15}"/>
          </ac:spMkLst>
        </pc:spChg>
        <pc:spChg chg="mod">
          <ac:chgData name="Lorena Morales Burgos" userId="e0dbc727-2d79-4534-a4eb-32dbf4953981" providerId="ADAL" clId="{E50DBC33-D8A7-4BD5-8B00-2338E55E8168}" dt="2026-05-08T12:31:49.199" v="1912" actId="1076"/>
          <ac:spMkLst>
            <pc:docMk/>
            <pc:sldMk cId="621898740" sldId="402"/>
            <ac:spMk id="13" creationId="{38A69F0B-C09D-8FD9-0EAE-519E6CA0F618}"/>
          </ac:spMkLst>
        </pc:spChg>
        <pc:spChg chg="mod">
          <ac:chgData name="Lorena Morales Burgos" userId="e0dbc727-2d79-4534-a4eb-32dbf4953981" providerId="ADAL" clId="{E50DBC33-D8A7-4BD5-8B00-2338E55E8168}" dt="2026-05-08T12:36:33.231" v="1963"/>
          <ac:spMkLst>
            <pc:docMk/>
            <pc:sldMk cId="621898740" sldId="402"/>
            <ac:spMk id="15" creationId="{2D1C112D-3010-2271-6552-9291E7F844B9}"/>
          </ac:spMkLst>
        </pc:spChg>
        <pc:spChg chg="mod">
          <ac:chgData name="Lorena Morales Burgos" userId="e0dbc727-2d79-4534-a4eb-32dbf4953981" providerId="ADAL" clId="{E50DBC33-D8A7-4BD5-8B00-2338E55E8168}" dt="2026-05-08T12:33:38.860" v="1950" actId="20577"/>
          <ac:spMkLst>
            <pc:docMk/>
            <pc:sldMk cId="621898740" sldId="402"/>
            <ac:spMk id="20" creationId="{87E6FEFE-3C02-7FB5-E583-4A7D9A04CA2E}"/>
          </ac:spMkLst>
        </pc:spChg>
        <pc:spChg chg="mod">
          <ac:chgData name="Lorena Morales Burgos" userId="e0dbc727-2d79-4534-a4eb-32dbf4953981" providerId="ADAL" clId="{E50DBC33-D8A7-4BD5-8B00-2338E55E8168}" dt="2026-05-08T12:34:40.010" v="1958" actId="14100"/>
          <ac:spMkLst>
            <pc:docMk/>
            <pc:sldMk cId="621898740" sldId="402"/>
            <ac:spMk id="21" creationId="{30622172-CEA7-3700-B6BF-4124E69299EC}"/>
          </ac:spMkLst>
        </pc:spChg>
        <pc:spChg chg="mod">
          <ac:chgData name="Lorena Morales Burgos" userId="e0dbc727-2d79-4534-a4eb-32dbf4953981" providerId="ADAL" clId="{E50DBC33-D8A7-4BD5-8B00-2338E55E8168}" dt="2026-05-08T12:40:02.101" v="1969" actId="20577"/>
          <ac:spMkLst>
            <pc:docMk/>
            <pc:sldMk cId="621898740" sldId="402"/>
            <ac:spMk id="28" creationId="{234C6663-038D-8594-90A8-77448A458179}"/>
          </ac:spMkLst>
        </pc:spChg>
        <pc:spChg chg="mod">
          <ac:chgData name="Lorena Morales Burgos" userId="e0dbc727-2d79-4534-a4eb-32dbf4953981" providerId="ADAL" clId="{E50DBC33-D8A7-4BD5-8B00-2338E55E8168}" dt="2026-05-08T12:30:03.698" v="1877"/>
          <ac:spMkLst>
            <pc:docMk/>
            <pc:sldMk cId="621898740" sldId="402"/>
            <ac:spMk id="32" creationId="{9D06B2CB-F30E-093E-1192-6F614E6DD1C0}"/>
          </ac:spMkLst>
        </pc:spChg>
        <pc:spChg chg="mod">
          <ac:chgData name="Lorena Morales Burgos" userId="e0dbc727-2d79-4534-a4eb-32dbf4953981" providerId="ADAL" clId="{E50DBC33-D8A7-4BD5-8B00-2338E55E8168}" dt="2026-05-08T12:36:35.521" v="1964" actId="1076"/>
          <ac:spMkLst>
            <pc:docMk/>
            <pc:sldMk cId="621898740" sldId="402"/>
            <ac:spMk id="35" creationId="{E532398E-8846-DDDE-1A48-607179369600}"/>
          </ac:spMkLst>
        </pc:spChg>
      </pc:sldChg>
      <pc:sldChg chg="modSp add mod">
        <pc:chgData name="Lorena Morales Burgos" userId="e0dbc727-2d79-4534-a4eb-32dbf4953981" providerId="ADAL" clId="{E50DBC33-D8A7-4BD5-8B00-2338E55E8168}" dt="2026-05-08T12:46:16.624" v="2081"/>
        <pc:sldMkLst>
          <pc:docMk/>
          <pc:sldMk cId="3417329372" sldId="403"/>
        </pc:sldMkLst>
        <pc:spChg chg="mod">
          <ac:chgData name="Lorena Morales Burgos" userId="e0dbc727-2d79-4534-a4eb-32dbf4953981" providerId="ADAL" clId="{E50DBC33-D8A7-4BD5-8B00-2338E55E8168}" dt="2026-05-08T12:43:51.597" v="2069" actId="1076"/>
          <ac:spMkLst>
            <pc:docMk/>
            <pc:sldMk cId="3417329372" sldId="403"/>
            <ac:spMk id="5" creationId="{C3AFEDB1-71F0-254E-5404-A098DE62CB41}"/>
          </ac:spMkLst>
        </pc:spChg>
        <pc:spChg chg="mod">
          <ac:chgData name="Lorena Morales Burgos" userId="e0dbc727-2d79-4534-a4eb-32dbf4953981" providerId="ADAL" clId="{E50DBC33-D8A7-4BD5-8B00-2338E55E8168}" dt="2026-05-08T12:43:54.109" v="2070" actId="1076"/>
          <ac:spMkLst>
            <pc:docMk/>
            <pc:sldMk cId="3417329372" sldId="403"/>
            <ac:spMk id="6" creationId="{F02D4655-93C0-3C06-0225-B3B9EEEAE757}"/>
          </ac:spMkLst>
        </pc:spChg>
        <pc:spChg chg="mod">
          <ac:chgData name="Lorena Morales Burgos" userId="e0dbc727-2d79-4534-a4eb-32dbf4953981" providerId="ADAL" clId="{E50DBC33-D8A7-4BD5-8B00-2338E55E8168}" dt="2026-05-08T12:44:17.550" v="2072"/>
          <ac:spMkLst>
            <pc:docMk/>
            <pc:sldMk cId="3417329372" sldId="403"/>
            <ac:spMk id="8" creationId="{BAB85387-CB6C-7F19-11C4-DC46B260E37B}"/>
          </ac:spMkLst>
        </pc:spChg>
        <pc:spChg chg="mod">
          <ac:chgData name="Lorena Morales Burgos" userId="e0dbc727-2d79-4534-a4eb-32dbf4953981" providerId="ADAL" clId="{E50DBC33-D8A7-4BD5-8B00-2338E55E8168}" dt="2026-05-08T12:41:03.783" v="1984" actId="1076"/>
          <ac:spMkLst>
            <pc:docMk/>
            <pc:sldMk cId="3417329372" sldId="403"/>
            <ac:spMk id="13" creationId="{8CC5210B-AB12-6D71-E72B-18630D4689E6}"/>
          </ac:spMkLst>
        </pc:spChg>
        <pc:spChg chg="mod">
          <ac:chgData name="Lorena Morales Burgos" userId="e0dbc727-2d79-4534-a4eb-32dbf4953981" providerId="ADAL" clId="{E50DBC33-D8A7-4BD5-8B00-2338E55E8168}" dt="2026-05-08T12:45:24.252" v="2077"/>
          <ac:spMkLst>
            <pc:docMk/>
            <pc:sldMk cId="3417329372" sldId="403"/>
            <ac:spMk id="15" creationId="{B837744A-DC04-07D7-9A03-5A0658D896D7}"/>
          </ac:spMkLst>
        </pc:spChg>
        <pc:spChg chg="mod">
          <ac:chgData name="Lorena Morales Burgos" userId="e0dbc727-2d79-4534-a4eb-32dbf4953981" providerId="ADAL" clId="{E50DBC33-D8A7-4BD5-8B00-2338E55E8168}" dt="2026-05-08T12:41:43.373" v="2042" actId="1036"/>
          <ac:spMkLst>
            <pc:docMk/>
            <pc:sldMk cId="3417329372" sldId="403"/>
            <ac:spMk id="16" creationId="{B18FCD2A-AC5E-4017-0C2B-DC18680DC8D9}"/>
          </ac:spMkLst>
        </pc:spChg>
        <pc:spChg chg="mod">
          <ac:chgData name="Lorena Morales Burgos" userId="e0dbc727-2d79-4534-a4eb-32dbf4953981" providerId="ADAL" clId="{E50DBC33-D8A7-4BD5-8B00-2338E55E8168}" dt="2026-05-08T12:42:31.046" v="2045" actId="20577"/>
          <ac:spMkLst>
            <pc:docMk/>
            <pc:sldMk cId="3417329372" sldId="403"/>
            <ac:spMk id="20" creationId="{9D7371DC-3F2B-BDA9-1540-18CA522132A1}"/>
          </ac:spMkLst>
        </pc:spChg>
        <pc:spChg chg="mod">
          <ac:chgData name="Lorena Morales Burgos" userId="e0dbc727-2d79-4534-a4eb-32dbf4953981" providerId="ADAL" clId="{E50DBC33-D8A7-4BD5-8B00-2338E55E8168}" dt="2026-05-08T12:43:45.479" v="2068" actId="1076"/>
          <ac:spMkLst>
            <pc:docMk/>
            <pc:sldMk cId="3417329372" sldId="403"/>
            <ac:spMk id="21" creationId="{6FE61358-D5D0-EBEE-32CD-697E8A8A3EF6}"/>
          </ac:spMkLst>
        </pc:spChg>
        <pc:spChg chg="mod">
          <ac:chgData name="Lorena Morales Burgos" userId="e0dbc727-2d79-4534-a4eb-32dbf4953981" providerId="ADAL" clId="{E50DBC33-D8A7-4BD5-8B00-2338E55E8168}" dt="2026-05-08T12:45:28.256" v="2078" actId="14100"/>
          <ac:spMkLst>
            <pc:docMk/>
            <pc:sldMk cId="3417329372" sldId="403"/>
            <ac:spMk id="25" creationId="{047F1DA7-A483-F3DE-BDE2-55A391E56BE9}"/>
          </ac:spMkLst>
        </pc:spChg>
        <pc:spChg chg="mod">
          <ac:chgData name="Lorena Morales Burgos" userId="e0dbc727-2d79-4534-a4eb-32dbf4953981" providerId="ADAL" clId="{E50DBC33-D8A7-4BD5-8B00-2338E55E8168}" dt="2026-05-08T12:41:16.586" v="2005" actId="1036"/>
          <ac:spMkLst>
            <pc:docMk/>
            <pc:sldMk cId="3417329372" sldId="403"/>
            <ac:spMk id="26" creationId="{E040BA3F-A178-CF26-EB3E-7464F31DC8EF}"/>
          </ac:spMkLst>
        </pc:spChg>
        <pc:spChg chg="mod">
          <ac:chgData name="Lorena Morales Burgos" userId="e0dbc727-2d79-4534-a4eb-32dbf4953981" providerId="ADAL" clId="{E50DBC33-D8A7-4BD5-8B00-2338E55E8168}" dt="2026-05-08T12:46:16.624" v="2081"/>
          <ac:spMkLst>
            <pc:docMk/>
            <pc:sldMk cId="3417329372" sldId="403"/>
            <ac:spMk id="28" creationId="{2E9D2615-F3D3-EB56-1E85-486CAB3AF8D1}"/>
          </ac:spMkLst>
        </pc:spChg>
        <pc:spChg chg="mod">
          <ac:chgData name="Lorena Morales Burgos" userId="e0dbc727-2d79-4534-a4eb-32dbf4953981" providerId="ADAL" clId="{E50DBC33-D8A7-4BD5-8B00-2338E55E8168}" dt="2026-05-08T12:40:35.069" v="1979" actId="20577"/>
          <ac:spMkLst>
            <pc:docMk/>
            <pc:sldMk cId="3417329372" sldId="403"/>
            <ac:spMk id="32" creationId="{00565A6F-8B3C-C2C3-4799-2DFCD4688EC7}"/>
          </ac:spMkLst>
        </pc:spChg>
        <pc:spChg chg="mod">
          <ac:chgData name="Lorena Morales Burgos" userId="e0dbc727-2d79-4534-a4eb-32dbf4953981" providerId="ADAL" clId="{E50DBC33-D8A7-4BD5-8B00-2338E55E8168}" dt="2026-05-08T12:41:16.586" v="2005" actId="1036"/>
          <ac:spMkLst>
            <pc:docMk/>
            <pc:sldMk cId="3417329372" sldId="403"/>
            <ac:spMk id="34" creationId="{DE9B3F07-679C-3854-CE98-D25AED23E366}"/>
          </ac:spMkLst>
        </pc:spChg>
        <pc:spChg chg="mod">
          <ac:chgData name="Lorena Morales Burgos" userId="e0dbc727-2d79-4534-a4eb-32dbf4953981" providerId="ADAL" clId="{E50DBC33-D8A7-4BD5-8B00-2338E55E8168}" dt="2026-05-08T12:45:30.852" v="2079" actId="1076"/>
          <ac:spMkLst>
            <pc:docMk/>
            <pc:sldMk cId="3417329372" sldId="403"/>
            <ac:spMk id="35" creationId="{8C056718-3A5B-CD4C-50B3-F62641DD8C1C}"/>
          </ac:spMkLst>
        </pc:spChg>
      </pc:sldChg>
      <pc:sldMasterChg chg="delSldLayout">
        <pc:chgData name="Lorena Morales Burgos" userId="e0dbc727-2d79-4534-a4eb-32dbf4953981" providerId="ADAL" clId="{E50DBC33-D8A7-4BD5-8B00-2338E55E8168}" dt="2026-05-08T12:47:04.510" v="2088" actId="47"/>
        <pc:sldMasterMkLst>
          <pc:docMk/>
          <pc:sldMasterMk cId="3029661579" sldId="2147483648"/>
        </pc:sldMasterMkLst>
        <pc:sldLayoutChg chg="del">
          <pc:chgData name="Lorena Morales Burgos" userId="e0dbc727-2d79-4534-a4eb-32dbf4953981" providerId="ADAL" clId="{E50DBC33-D8A7-4BD5-8B00-2338E55E8168}" dt="2026-05-08T12:47:04.510" v="2088" actId="47"/>
          <pc:sldLayoutMkLst>
            <pc:docMk/>
            <pc:sldMasterMk cId="3029661579" sldId="2147483648"/>
            <pc:sldLayoutMk cId="2172292091" sldId="2147483661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56EDE5-3E5A-F24F-AB3C-CAEE643CD0AD}" type="datetimeFigureOut">
              <a:rPr lang="es-ES" smtClean="0"/>
              <a:t>08/05/2026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EE4F2A-E054-6D4F-8272-E4EEE8ECD95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4561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Fecha de postulación: añadir en el banner</a:t>
            </a:r>
          </a:p>
          <a:p>
            <a:endParaRPr lang="es-ES" dirty="0"/>
          </a:p>
          <a:p>
            <a:r>
              <a:rPr lang="es-ES" dirty="0"/>
              <a:t>Montar un manual de buenas practicas.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E4F2A-E054-6D4F-8272-E4EEE8ECD956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438586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6A432-9FE2-DB34-EEC7-CE93F83BA9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761B9DC2-8585-7E9D-6E63-C329F1B3C2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AA35043B-C77D-77EA-A3A2-9C5EDB7915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Fecha de postulación: añadir en el banner</a:t>
            </a:r>
          </a:p>
          <a:p>
            <a:endParaRPr lang="es-ES" dirty="0"/>
          </a:p>
          <a:p>
            <a:r>
              <a:rPr lang="es-ES" dirty="0"/>
              <a:t>Montar un manual de buenas practicas.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1A52663-7873-174C-6EE6-F62BCA414E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E4F2A-E054-6D4F-8272-E4EEE8ECD956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717922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3943C5-A02B-FCDE-D4E6-B36820E45B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A78F8243-8320-5428-ABD4-95A0897B76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86126378-3C5C-CCEA-41B3-A431A064DF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Fecha de postulación: añadir en el banner</a:t>
            </a:r>
          </a:p>
          <a:p>
            <a:endParaRPr lang="es-ES" dirty="0"/>
          </a:p>
          <a:p>
            <a:r>
              <a:rPr lang="es-ES" dirty="0"/>
              <a:t>Montar un manual de buenas practicas.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07D9F95-6923-9B77-5ACF-C36EF143FB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E4F2A-E054-6D4F-8272-E4EEE8ECD956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467595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DC9A1C-7253-5D47-FA29-7ECD4AF1CA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748F8910-2A79-EE50-6E9B-A2D1FE24E2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BD1BC90C-95A9-3BED-1B0E-AE66DD9545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Fecha de postulación: añadir en el banner</a:t>
            </a:r>
          </a:p>
          <a:p>
            <a:endParaRPr lang="es-ES" dirty="0"/>
          </a:p>
          <a:p>
            <a:r>
              <a:rPr lang="es-ES" dirty="0"/>
              <a:t>Montar un manual de buenas practicas.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7D96148-4FFF-CD16-8798-E202CE27E4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E4F2A-E054-6D4F-8272-E4EEE8ECD956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73528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adill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arcador de texto 2">
            <a:extLst>
              <a:ext uri="{FF2B5EF4-FFF2-40B4-BE49-F238E27FC236}">
                <a16:creationId xmlns:a16="http://schemas.microsoft.com/office/drawing/2014/main" id="{F615310A-B97A-5AAF-4FF6-6EF05EDB412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471590" y="2007672"/>
            <a:ext cx="8201852" cy="332632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3300" b="0" i="0" spc="20" baseline="0">
                <a:solidFill>
                  <a:srgbClr val="404040"/>
                </a:solidFill>
                <a:latin typeface="Montserrat Light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z="3300" b="1" dirty="0">
                <a:latin typeface="Montserrat SemiBold" pitchFamily="2" charset="77"/>
              </a:rPr>
              <a:t>In vitae </a:t>
            </a:r>
            <a:r>
              <a:rPr lang="es-ES" sz="3300" b="1" dirty="0" err="1">
                <a:latin typeface="Montserrat SemiBold" pitchFamily="2" charset="77"/>
              </a:rPr>
              <a:t>tincidunt</a:t>
            </a:r>
            <a:r>
              <a:rPr lang="es-ES" sz="3300" b="1" dirty="0">
                <a:latin typeface="Montserrat SemiBold" pitchFamily="2" charset="77"/>
              </a:rPr>
              <a:t> urna. </a:t>
            </a:r>
            <a:r>
              <a:rPr lang="es-ES" sz="3300" dirty="0" err="1">
                <a:latin typeface="Montserrat Light" pitchFamily="2" charset="77"/>
              </a:rPr>
              <a:t>Class</a:t>
            </a:r>
            <a:r>
              <a:rPr lang="es-ES" sz="3300" dirty="0">
                <a:latin typeface="Montserrat Light" pitchFamily="2" charset="77"/>
              </a:rPr>
              <a:t> </a:t>
            </a:r>
            <a:r>
              <a:rPr lang="es-ES" sz="3300" dirty="0" err="1">
                <a:latin typeface="Montserrat Light" pitchFamily="2" charset="77"/>
              </a:rPr>
              <a:t>aptent</a:t>
            </a:r>
            <a:r>
              <a:rPr lang="es-ES" sz="3300" dirty="0">
                <a:latin typeface="Montserrat Light" pitchFamily="2" charset="77"/>
              </a:rPr>
              <a:t> </a:t>
            </a:r>
            <a:r>
              <a:rPr lang="es-ES" sz="3300" dirty="0" err="1">
                <a:latin typeface="Montserrat Light" pitchFamily="2" charset="77"/>
              </a:rPr>
              <a:t>taciti</a:t>
            </a:r>
            <a:r>
              <a:rPr lang="es-ES" sz="3300" dirty="0">
                <a:latin typeface="Montserrat Light" pitchFamily="2" charset="77"/>
              </a:rPr>
              <a:t> </a:t>
            </a:r>
            <a:r>
              <a:rPr lang="es-ES" sz="3300" dirty="0" err="1">
                <a:latin typeface="Montserrat Light" pitchFamily="2" charset="77"/>
              </a:rPr>
              <a:t>sociosqu</a:t>
            </a:r>
            <a:r>
              <a:rPr lang="es-ES" sz="3300" dirty="0">
                <a:latin typeface="Montserrat Light" pitchFamily="2" charset="77"/>
              </a:rPr>
              <a:t> ad </a:t>
            </a:r>
            <a:r>
              <a:rPr lang="es-ES" sz="3300" dirty="0" err="1">
                <a:latin typeface="Montserrat Light" pitchFamily="2" charset="77"/>
              </a:rPr>
              <a:t>litora</a:t>
            </a:r>
            <a:r>
              <a:rPr lang="es-ES" sz="3300" dirty="0">
                <a:latin typeface="Montserrat Light" pitchFamily="2" charset="77"/>
              </a:rPr>
              <a:t> </a:t>
            </a:r>
            <a:r>
              <a:rPr lang="es-ES" sz="3300" dirty="0" err="1">
                <a:latin typeface="Montserrat Light" pitchFamily="2" charset="77"/>
              </a:rPr>
              <a:t>torquent</a:t>
            </a:r>
            <a:r>
              <a:rPr lang="es-ES" sz="3300" dirty="0">
                <a:latin typeface="Montserrat Light" pitchFamily="2" charset="77"/>
              </a:rPr>
              <a:t> per </a:t>
            </a:r>
            <a:r>
              <a:rPr lang="es-ES" sz="3300" dirty="0" err="1">
                <a:latin typeface="Montserrat Light" pitchFamily="2" charset="77"/>
              </a:rPr>
              <a:t>conubia</a:t>
            </a:r>
            <a:r>
              <a:rPr lang="es-ES" sz="3300" dirty="0">
                <a:latin typeface="Montserrat Light" pitchFamily="2" charset="77"/>
              </a:rPr>
              <a:t> </a:t>
            </a:r>
            <a:r>
              <a:rPr lang="es-ES" sz="3300" dirty="0" err="1">
                <a:latin typeface="Montserrat Light" pitchFamily="2" charset="77"/>
              </a:rPr>
              <a:t>nostra</a:t>
            </a:r>
            <a:r>
              <a:rPr lang="es-ES" sz="3300" dirty="0">
                <a:latin typeface="Montserrat Light" pitchFamily="2" charset="77"/>
              </a:rPr>
              <a:t>, per </a:t>
            </a:r>
            <a:r>
              <a:rPr lang="es-ES" sz="3300" dirty="0" err="1">
                <a:latin typeface="Montserrat Light" pitchFamily="2" charset="77"/>
              </a:rPr>
              <a:t>inceptos</a:t>
            </a:r>
            <a:r>
              <a:rPr lang="es-ES" sz="3300" dirty="0">
                <a:latin typeface="Montserrat Light" pitchFamily="2" charset="77"/>
              </a:rPr>
              <a:t> </a:t>
            </a:r>
            <a:r>
              <a:rPr lang="es-ES" sz="3300" b="1" dirty="0" err="1">
                <a:latin typeface="Montserrat SemiBold" pitchFamily="2" charset="77"/>
              </a:rPr>
              <a:t>himenaeos</a:t>
            </a:r>
            <a:r>
              <a:rPr lang="es-ES" sz="3300" b="1" dirty="0">
                <a:latin typeface="Montserrat SemiBold" pitchFamily="2" charset="77"/>
              </a:rPr>
              <a:t>. </a:t>
            </a:r>
            <a:r>
              <a:rPr lang="es-ES" sz="3300" dirty="0" err="1">
                <a:latin typeface="Montserrat Light" pitchFamily="2" charset="77"/>
              </a:rPr>
              <a:t>Suspendisse</a:t>
            </a:r>
            <a:r>
              <a:rPr lang="es-ES" sz="3300" dirty="0">
                <a:latin typeface="Montserrat Light" pitchFamily="2" charset="77"/>
              </a:rPr>
              <a:t> </a:t>
            </a:r>
            <a:r>
              <a:rPr lang="es-ES" sz="3300" dirty="0" err="1">
                <a:latin typeface="Montserrat Light" pitchFamily="2" charset="77"/>
              </a:rPr>
              <a:t>mollis</a:t>
            </a:r>
            <a:r>
              <a:rPr lang="es-ES" sz="3300" dirty="0">
                <a:latin typeface="Montserrat Light" pitchFamily="2" charset="77"/>
              </a:rPr>
              <a:t> pulvinar </a:t>
            </a:r>
            <a:r>
              <a:rPr lang="es-ES" sz="3300" dirty="0" err="1">
                <a:latin typeface="Montserrat Light" pitchFamily="2" charset="77"/>
              </a:rPr>
              <a:t>lobortis</a:t>
            </a:r>
            <a:r>
              <a:rPr lang="es-ES" sz="3300" dirty="0">
                <a:latin typeface="Montserrat Light" pitchFamily="2" charset="77"/>
              </a:rPr>
              <a:t>. </a:t>
            </a:r>
            <a:r>
              <a:rPr lang="es-ES" sz="3300" dirty="0" err="1">
                <a:latin typeface="Montserrat Light" pitchFamily="2" charset="77"/>
              </a:rPr>
              <a:t>Nam</a:t>
            </a:r>
            <a:r>
              <a:rPr lang="es-ES" sz="3300" dirty="0">
                <a:latin typeface="Montserrat Light" pitchFamily="2" charset="77"/>
              </a:rPr>
              <a:t> </a:t>
            </a:r>
            <a:r>
              <a:rPr lang="es-ES" sz="3300" dirty="0" err="1">
                <a:latin typeface="Montserrat Light" pitchFamily="2" charset="77"/>
              </a:rPr>
              <a:t>accumsan</a:t>
            </a:r>
            <a:r>
              <a:rPr lang="es-ES" sz="3300" dirty="0">
                <a:latin typeface="Montserrat Light" pitchFamily="2" charset="77"/>
              </a:rPr>
              <a:t> </a:t>
            </a:r>
            <a:r>
              <a:rPr lang="es-ES" sz="3300" dirty="0" err="1">
                <a:latin typeface="Montserrat Light" pitchFamily="2" charset="77"/>
              </a:rPr>
              <a:t>sit</a:t>
            </a:r>
            <a:r>
              <a:rPr lang="es-ES" sz="3300" dirty="0">
                <a:latin typeface="Montserrat Light" pitchFamily="2" charset="77"/>
              </a:rPr>
              <a:t> </a:t>
            </a:r>
            <a:r>
              <a:rPr lang="es-ES" sz="3300" dirty="0" err="1">
                <a:latin typeface="Montserrat Light" pitchFamily="2" charset="77"/>
              </a:rPr>
              <a:t>amet</a:t>
            </a:r>
            <a:r>
              <a:rPr lang="es-ES" sz="3300" dirty="0">
                <a:latin typeface="Montserrat Light" pitchFamily="2" charset="77"/>
              </a:rPr>
              <a:t> </a:t>
            </a:r>
            <a:r>
              <a:rPr lang="es-ES" sz="3300" dirty="0" err="1">
                <a:latin typeface="Montserrat Light" pitchFamily="2" charset="77"/>
              </a:rPr>
              <a:t>tellus</a:t>
            </a:r>
            <a:r>
              <a:rPr lang="es-ES" sz="3300" dirty="0">
                <a:latin typeface="Montserrat Light" pitchFamily="2" charset="77"/>
              </a:rPr>
              <a:t> </a:t>
            </a:r>
            <a:r>
              <a:rPr lang="es-ES" sz="3300" dirty="0" err="1">
                <a:latin typeface="Montserrat Light" pitchFamily="2" charset="77"/>
              </a:rPr>
              <a:t>eu</a:t>
            </a:r>
            <a:r>
              <a:rPr lang="es-ES" sz="3300" dirty="0">
                <a:latin typeface="Montserrat Light" pitchFamily="2" charset="77"/>
              </a:rPr>
              <a:t> porta.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4A28E198-872D-85AC-820C-5CC3768DBAAF}"/>
              </a:ext>
            </a:extLst>
          </p:cNvPr>
          <p:cNvSpPr txBox="1"/>
          <p:nvPr userDrawn="1"/>
        </p:nvSpPr>
        <p:spPr>
          <a:xfrm>
            <a:off x="6191582" y="289798"/>
            <a:ext cx="2302329" cy="434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80"/>
              </a:lnSpc>
            </a:pPr>
            <a:r>
              <a:rPr lang="es-ES" sz="900" b="1" spc="30" dirty="0">
                <a:solidFill>
                  <a:srgbClr val="404040"/>
                </a:solidFill>
                <a:latin typeface="Montserrat SemiBold" pitchFamily="2" charset="77"/>
              </a:rPr>
              <a:t>Título </a:t>
            </a:r>
            <a:r>
              <a:rPr lang="es-ES" sz="900" b="1" spc="30" dirty="0" err="1">
                <a:solidFill>
                  <a:srgbClr val="404040"/>
                </a:solidFill>
                <a:latin typeface="Montserrat SemiBold" pitchFamily="2" charset="77"/>
              </a:rPr>
              <a:t>Lorem</a:t>
            </a:r>
            <a:r>
              <a:rPr lang="es-ES" sz="900" b="1" spc="30" dirty="0">
                <a:solidFill>
                  <a:srgbClr val="404040"/>
                </a:solidFill>
                <a:latin typeface="Montserrat SemiBold" pitchFamily="2" charset="77"/>
              </a:rPr>
              <a:t> </a:t>
            </a:r>
            <a:r>
              <a:rPr lang="es-ES" sz="900" b="1" spc="30" dirty="0" err="1">
                <a:solidFill>
                  <a:srgbClr val="404040"/>
                </a:solidFill>
                <a:latin typeface="Montserrat SemiBold" pitchFamily="2" charset="77"/>
              </a:rPr>
              <a:t>Ipsum</a:t>
            </a:r>
            <a:endParaRPr lang="es-ES" sz="900" b="1" spc="30" dirty="0">
              <a:solidFill>
                <a:srgbClr val="404040"/>
              </a:solidFill>
              <a:latin typeface="Montserrat SemiBold" pitchFamily="2" charset="77"/>
            </a:endParaRPr>
          </a:p>
          <a:p>
            <a:pPr>
              <a:lnSpc>
                <a:spcPts val="1380"/>
              </a:lnSpc>
            </a:pPr>
            <a:r>
              <a:rPr lang="es-ES" sz="900" spc="20" dirty="0" err="1">
                <a:solidFill>
                  <a:srgbClr val="404040"/>
                </a:solidFill>
                <a:latin typeface="Montserrat" pitchFamily="2" charset="77"/>
              </a:rPr>
              <a:t>Summa</a:t>
            </a:r>
            <a:r>
              <a:rPr lang="es-ES" sz="900" spc="20" dirty="0">
                <a:solidFill>
                  <a:srgbClr val="404040"/>
                </a:solidFill>
                <a:latin typeface="Montserrat" pitchFamily="2" charset="77"/>
              </a:rPr>
              <a:t> </a:t>
            </a:r>
            <a:r>
              <a:rPr lang="es-ES" sz="900" spc="20" dirty="0" err="1">
                <a:solidFill>
                  <a:srgbClr val="404040"/>
                </a:solidFill>
                <a:latin typeface="Montserrat" pitchFamily="2" charset="77"/>
              </a:rPr>
              <a:t>University</a:t>
            </a:r>
            <a:endParaRPr lang="es-ES" sz="900" spc="20" dirty="0">
              <a:solidFill>
                <a:srgbClr val="404040"/>
              </a:solidFill>
              <a:latin typeface="Montserrat" pitchFamily="2" charset="77"/>
            </a:endParaRPr>
          </a:p>
        </p:txBody>
      </p:sp>
      <p:pic>
        <p:nvPicPr>
          <p:cNvPr id="29" name="Imagen 28">
            <a:extLst>
              <a:ext uri="{FF2B5EF4-FFF2-40B4-BE49-F238E27FC236}">
                <a16:creationId xmlns:a16="http://schemas.microsoft.com/office/drawing/2014/main" id="{D9A4AE75-0274-9071-D6C7-83BB397382E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8679" y="385709"/>
            <a:ext cx="38100" cy="266700"/>
          </a:xfrm>
          <a:prstGeom prst="rect">
            <a:avLst/>
          </a:prstGeom>
        </p:spPr>
      </p:pic>
      <p:sp>
        <p:nvSpPr>
          <p:cNvPr id="30" name="CuadroTexto 29">
            <a:extLst>
              <a:ext uri="{FF2B5EF4-FFF2-40B4-BE49-F238E27FC236}">
                <a16:creationId xmlns:a16="http://schemas.microsoft.com/office/drawing/2014/main" id="{784236C0-EC31-F324-5DA5-A2401DFFC46E}"/>
              </a:ext>
            </a:extLst>
          </p:cNvPr>
          <p:cNvSpPr txBox="1"/>
          <p:nvPr userDrawn="1"/>
        </p:nvSpPr>
        <p:spPr>
          <a:xfrm>
            <a:off x="9046848" y="289798"/>
            <a:ext cx="2302329" cy="434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80"/>
              </a:lnSpc>
            </a:pPr>
            <a:r>
              <a:rPr lang="es-ES" sz="900" b="1" spc="30" dirty="0">
                <a:solidFill>
                  <a:srgbClr val="404040"/>
                </a:solidFill>
                <a:latin typeface="Montserrat SemiBold" pitchFamily="2" charset="77"/>
              </a:rPr>
              <a:t>Versión 1.0</a:t>
            </a:r>
          </a:p>
          <a:p>
            <a:pPr>
              <a:lnSpc>
                <a:spcPts val="1380"/>
              </a:lnSpc>
            </a:pPr>
            <a:r>
              <a:rPr lang="es-ES" sz="900" spc="20" dirty="0">
                <a:solidFill>
                  <a:srgbClr val="404040"/>
                </a:solidFill>
                <a:latin typeface="Montserrat" pitchFamily="2" charset="77"/>
              </a:rPr>
              <a:t>Abril 2024</a:t>
            </a: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7D8D1C63-8611-D14E-180A-89C67EA343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53945" y="385709"/>
            <a:ext cx="38100" cy="266700"/>
          </a:xfrm>
          <a:prstGeom prst="rect">
            <a:avLst/>
          </a:prstGeom>
        </p:spPr>
      </p:pic>
      <p:pic>
        <p:nvPicPr>
          <p:cNvPr id="2" name="Gráfico 1">
            <a:extLst>
              <a:ext uri="{FF2B5EF4-FFF2-40B4-BE49-F238E27FC236}">
                <a16:creationId xmlns:a16="http://schemas.microsoft.com/office/drawing/2014/main" id="{3A535452-28E5-B3C6-081E-C51BB2868F10}"/>
              </a:ext>
            </a:extLst>
          </p:cNvPr>
          <p:cNvPicPr/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000" y="379728"/>
            <a:ext cx="1802446" cy="636865"/>
          </a:xfrm>
          <a:prstGeom prst="rect">
            <a:avLst/>
          </a:prstGeom>
        </p:spPr>
      </p:pic>
      <p:sp>
        <p:nvSpPr>
          <p:cNvPr id="3" name="Marcador de número de diapositiva 5">
            <a:extLst>
              <a:ext uri="{FF2B5EF4-FFF2-40B4-BE49-F238E27FC236}">
                <a16:creationId xmlns:a16="http://schemas.microsoft.com/office/drawing/2014/main" id="{2806EEB6-09EA-6672-7A21-F917D412DA48}"/>
              </a:ext>
            </a:extLst>
          </p:cNvPr>
          <p:cNvSpPr txBox="1">
            <a:spLocks/>
          </p:cNvSpPr>
          <p:nvPr userDrawn="1"/>
        </p:nvSpPr>
        <p:spPr>
          <a:xfrm>
            <a:off x="11640130" y="6234113"/>
            <a:ext cx="4903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900" b="1" i="0" kern="1200">
                <a:solidFill>
                  <a:srgbClr val="404040"/>
                </a:solidFill>
                <a:latin typeface="Raleway" panose="020B0503030101060003" pitchFamily="34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F6ACF-BCFD-8B4B-AA46-CF664FC259F0}" type="slidenum">
              <a:rPr lang="es-ES" smtClean="0">
                <a:latin typeface="Rawline" pitchFamily="2" charset="77"/>
              </a:rPr>
              <a:pPr/>
              <a:t>‹Nº›</a:t>
            </a:fld>
            <a:endParaRPr lang="es-ES" dirty="0">
              <a:latin typeface="Rawline" pitchFamily="2" charset="77"/>
            </a:endParaRP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8B00F5D4-4B4A-05FF-C8CB-44C7B9BBD32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511774" y="6340475"/>
            <a:ext cx="124672" cy="12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531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5347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tical y texto">
    <p:bg>
      <p:bgPr>
        <a:solidFill>
          <a:srgbClr val="F1E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D4F3A623-0996-F0B5-DC21-7E332431E720}"/>
              </a:ext>
            </a:extLst>
          </p:cNvPr>
          <p:cNvPicPr/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71625" y="2831399"/>
            <a:ext cx="3459735" cy="122244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62F4E3BE-52E0-BCBF-BF69-7BE05D7DD536}"/>
              </a:ext>
            </a:extLst>
          </p:cNvPr>
          <p:cNvSpPr txBox="1"/>
          <p:nvPr userDrawn="1"/>
        </p:nvSpPr>
        <p:spPr>
          <a:xfrm>
            <a:off x="299866" y="5866188"/>
            <a:ext cx="1656957" cy="693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es-ES" sz="900" b="1" spc="30" dirty="0">
                <a:solidFill>
                  <a:srgbClr val="404040"/>
                </a:solidFill>
                <a:latin typeface="Raleway" panose="020B0503030101060003" pitchFamily="34" charset="77"/>
              </a:rPr>
              <a:t>SUMMA UNIVERSITY</a:t>
            </a:r>
          </a:p>
          <a:p>
            <a:pPr>
              <a:lnSpc>
                <a:spcPts val="1200"/>
              </a:lnSpc>
            </a:pPr>
            <a:r>
              <a:rPr lang="es-ES" sz="900" b="0" i="0" spc="30" dirty="0">
                <a:solidFill>
                  <a:srgbClr val="404040"/>
                </a:solidFill>
                <a:latin typeface="Rawline" pitchFamily="2" charset="77"/>
              </a:rPr>
              <a:t>8400 NW 36th </a:t>
            </a:r>
            <a:r>
              <a:rPr lang="es-ES" sz="900" b="0" i="0" spc="30" dirty="0" err="1">
                <a:solidFill>
                  <a:srgbClr val="404040"/>
                </a:solidFill>
                <a:latin typeface="Rawline" pitchFamily="2" charset="77"/>
              </a:rPr>
              <a:t>St</a:t>
            </a:r>
            <a:r>
              <a:rPr lang="es-ES" sz="900" b="0" i="0" spc="30" dirty="0">
                <a:solidFill>
                  <a:srgbClr val="404040"/>
                </a:solidFill>
                <a:latin typeface="Rawline" pitchFamily="2" charset="77"/>
              </a:rPr>
              <a:t> #450</a:t>
            </a:r>
          </a:p>
          <a:p>
            <a:pPr>
              <a:lnSpc>
                <a:spcPts val="1200"/>
              </a:lnSpc>
            </a:pPr>
            <a:r>
              <a:rPr lang="es-ES" sz="900" b="0" i="0" spc="30" dirty="0">
                <a:solidFill>
                  <a:srgbClr val="404040"/>
                </a:solidFill>
                <a:latin typeface="Rawline" pitchFamily="2" charset="77"/>
              </a:rPr>
              <a:t>Doral, FL 33166</a:t>
            </a:r>
          </a:p>
          <a:p>
            <a:pPr>
              <a:lnSpc>
                <a:spcPts val="1200"/>
              </a:lnSpc>
            </a:pPr>
            <a:r>
              <a:rPr lang="es-ES" sz="900" b="0" i="0" spc="30" dirty="0">
                <a:solidFill>
                  <a:srgbClr val="404040"/>
                </a:solidFill>
                <a:latin typeface="Rawline" pitchFamily="2" charset="77"/>
              </a:rPr>
              <a:t>EE. UU.</a:t>
            </a:r>
            <a:endParaRPr lang="es-ES" sz="900" b="0" i="0" spc="20" dirty="0">
              <a:solidFill>
                <a:srgbClr val="404040"/>
              </a:solidFill>
              <a:latin typeface="Rawline" pitchFamily="2" charset="77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5E448E26-58B4-5D84-1012-8EAAAFD359CA}"/>
              </a:ext>
            </a:extLst>
          </p:cNvPr>
          <p:cNvSpPr txBox="1"/>
          <p:nvPr userDrawn="1"/>
        </p:nvSpPr>
        <p:spPr>
          <a:xfrm>
            <a:off x="2199850" y="5866188"/>
            <a:ext cx="2328350" cy="539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es-ES" sz="900" b="0" i="0" spc="30" dirty="0">
                <a:solidFill>
                  <a:srgbClr val="404040"/>
                </a:solidFill>
                <a:latin typeface="Rawline" pitchFamily="2" charset="77"/>
              </a:rPr>
              <a:t>+1 (786) 477-6455</a:t>
            </a:r>
          </a:p>
          <a:p>
            <a:pPr>
              <a:lnSpc>
                <a:spcPts val="1200"/>
              </a:lnSpc>
            </a:pPr>
            <a:r>
              <a:rPr lang="es-ES" sz="900" b="0" i="0" spc="20" dirty="0" err="1">
                <a:solidFill>
                  <a:srgbClr val="404040"/>
                </a:solidFill>
                <a:latin typeface="Rawline" pitchFamily="2" charset="77"/>
              </a:rPr>
              <a:t>admissions@summauniversity.us</a:t>
            </a:r>
            <a:endParaRPr lang="es-ES" sz="900" b="0" i="0" spc="20" dirty="0">
              <a:solidFill>
                <a:srgbClr val="404040"/>
              </a:solidFill>
              <a:latin typeface="Rawline" pitchFamily="2" charset="77"/>
            </a:endParaRPr>
          </a:p>
          <a:p>
            <a:pPr>
              <a:lnSpc>
                <a:spcPts val="1200"/>
              </a:lnSpc>
            </a:pPr>
            <a:r>
              <a:rPr lang="es-ES" sz="900" b="0" i="0" spc="20" dirty="0" err="1">
                <a:solidFill>
                  <a:srgbClr val="404040"/>
                </a:solidFill>
                <a:latin typeface="Rawline" pitchFamily="2" charset="77"/>
              </a:rPr>
              <a:t>summauniversity.us</a:t>
            </a:r>
            <a:r>
              <a:rPr lang="es-ES" sz="900" b="0" i="0" spc="20" dirty="0">
                <a:solidFill>
                  <a:srgbClr val="404040"/>
                </a:solidFill>
                <a:latin typeface="Rawline" pitchFamily="2" charset="77"/>
              </a:rPr>
              <a:t> </a:t>
            </a:r>
          </a:p>
        </p:txBody>
      </p:sp>
      <p:pic>
        <p:nvPicPr>
          <p:cNvPr id="13" name="Gráfico 12">
            <a:extLst>
              <a:ext uri="{FF2B5EF4-FFF2-40B4-BE49-F238E27FC236}">
                <a16:creationId xmlns:a16="http://schemas.microsoft.com/office/drawing/2014/main" id="{924ACCAA-E063-A610-8BA9-7DAEE485E96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91177" y="5908333"/>
            <a:ext cx="107524" cy="448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4859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g"/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Rascacielos de una ciudad&#10;&#10;Descripción generada automáticamente">
            <a:extLst>
              <a:ext uri="{FF2B5EF4-FFF2-40B4-BE49-F238E27FC236}">
                <a16:creationId xmlns:a16="http://schemas.microsoft.com/office/drawing/2014/main" id="{85BAD0E9-89DF-BF22-06C9-90740137F7E3}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760885" y="0"/>
            <a:ext cx="8445501" cy="6858000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291EEF5B-01FF-09A4-DD5F-10D1F20938C5}"/>
              </a:ext>
            </a:extLst>
          </p:cNvPr>
          <p:cNvSpPr txBox="1"/>
          <p:nvPr userDrawn="1"/>
        </p:nvSpPr>
        <p:spPr>
          <a:xfrm>
            <a:off x="3083466" y="289798"/>
            <a:ext cx="1222513" cy="434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80"/>
              </a:lnSpc>
            </a:pPr>
            <a:r>
              <a:rPr lang="es-ES" sz="900" b="1" spc="30" dirty="0">
                <a:solidFill>
                  <a:srgbClr val="404040"/>
                </a:solidFill>
                <a:latin typeface="Raleway" panose="020B0503030101060003" pitchFamily="34" charset="77"/>
              </a:rPr>
              <a:t>Versión</a:t>
            </a:r>
            <a:r>
              <a:rPr lang="es-ES" sz="900" b="1" dirty="0">
                <a:solidFill>
                  <a:srgbClr val="404040"/>
                </a:solidFill>
                <a:latin typeface="Raleway" panose="020B0503030101060003" pitchFamily="34" charset="77"/>
              </a:rPr>
              <a:t> </a:t>
            </a:r>
            <a:r>
              <a:rPr lang="es-ES" sz="900" b="1" spc="20" dirty="0">
                <a:solidFill>
                  <a:srgbClr val="404040"/>
                </a:solidFill>
                <a:latin typeface="Raleway" panose="020B0503030101060003" pitchFamily="34" charset="77"/>
              </a:rPr>
              <a:t>1.0</a:t>
            </a:r>
          </a:p>
          <a:p>
            <a:pPr>
              <a:lnSpc>
                <a:spcPts val="1380"/>
              </a:lnSpc>
            </a:pPr>
            <a:r>
              <a:rPr lang="es-ES" sz="900" spc="20" dirty="0">
                <a:solidFill>
                  <a:srgbClr val="404040"/>
                </a:solidFill>
                <a:latin typeface="Raleway" panose="020B0503030101060003" pitchFamily="34" charset="77"/>
              </a:rPr>
              <a:t>Abril 2024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7331DB27-D3A2-69C3-21C1-085E9F79CF7A}"/>
              </a:ext>
            </a:extLst>
          </p:cNvPr>
          <p:cNvSpPr txBox="1"/>
          <p:nvPr userDrawn="1"/>
        </p:nvSpPr>
        <p:spPr>
          <a:xfrm>
            <a:off x="3083464" y="764731"/>
            <a:ext cx="1495059" cy="255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80"/>
              </a:lnSpc>
            </a:pPr>
            <a:r>
              <a:rPr lang="es-ES" sz="900" b="1" spc="20" dirty="0" err="1">
                <a:solidFill>
                  <a:srgbClr val="404040"/>
                </a:solidFill>
                <a:latin typeface="Raleway" panose="020B0503030101060003" pitchFamily="34" charset="77"/>
              </a:rPr>
              <a:t>summauniversity.us</a:t>
            </a:r>
            <a:endParaRPr lang="es-ES" sz="900" b="1" spc="20" dirty="0">
              <a:solidFill>
                <a:srgbClr val="404040"/>
              </a:solidFill>
              <a:latin typeface="Raleway" panose="020B0503030101060003" pitchFamily="34" charset="77"/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74CEB9D0-866D-9C9C-D9F7-8D1A2BC221D4}"/>
              </a:ext>
            </a:extLst>
          </p:cNvPr>
          <p:cNvSpPr txBox="1">
            <a:spLocks/>
          </p:cNvSpPr>
          <p:nvPr userDrawn="1"/>
        </p:nvSpPr>
        <p:spPr>
          <a:xfrm>
            <a:off x="288862" y="4367038"/>
            <a:ext cx="4289649" cy="132507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Montserrat SemiBold" pitchFamily="2" charset="77"/>
                <a:ea typeface="+mj-ea"/>
                <a:cs typeface="+mj-cs"/>
              </a:defRPr>
            </a:lvl1pPr>
          </a:lstStyle>
          <a:p>
            <a:pPr algn="l"/>
            <a:r>
              <a:rPr lang="es-ES" sz="4100" dirty="0">
                <a:solidFill>
                  <a:srgbClr val="404040"/>
                </a:solidFill>
                <a:latin typeface="Raleway Black" panose="020B0503030101060003" pitchFamily="34" charset="77"/>
              </a:rPr>
              <a:t>Título </a:t>
            </a:r>
            <a:r>
              <a:rPr lang="es-ES" sz="4100" dirty="0" err="1">
                <a:solidFill>
                  <a:srgbClr val="404040"/>
                </a:solidFill>
                <a:latin typeface="Raleway Black" panose="020B0503030101060003" pitchFamily="34" charset="77"/>
              </a:rPr>
              <a:t>Lorem</a:t>
            </a:r>
            <a:r>
              <a:rPr lang="es-ES" sz="4100" dirty="0">
                <a:solidFill>
                  <a:srgbClr val="404040"/>
                </a:solidFill>
                <a:latin typeface="Raleway Black" panose="020B0503030101060003" pitchFamily="34" charset="77"/>
              </a:rPr>
              <a:t> </a:t>
            </a:r>
          </a:p>
          <a:p>
            <a:pPr algn="l"/>
            <a:r>
              <a:rPr lang="es-ES" sz="4100" dirty="0" err="1">
                <a:solidFill>
                  <a:srgbClr val="404040"/>
                </a:solidFill>
                <a:latin typeface="Raleway Black" panose="020B0503030101060003" pitchFamily="34" charset="77"/>
              </a:rPr>
              <a:t>ipsum</a:t>
            </a:r>
            <a:endParaRPr lang="es-ES" sz="4100" dirty="0">
              <a:solidFill>
                <a:srgbClr val="404040"/>
              </a:solidFill>
              <a:latin typeface="Raleway Black" panose="020B0503030101060003" pitchFamily="34" charset="77"/>
            </a:endParaRPr>
          </a:p>
        </p:txBody>
      </p:sp>
      <p:sp>
        <p:nvSpPr>
          <p:cNvPr id="6" name="Subtítulo 2">
            <a:extLst>
              <a:ext uri="{FF2B5EF4-FFF2-40B4-BE49-F238E27FC236}">
                <a16:creationId xmlns:a16="http://schemas.microsoft.com/office/drawing/2014/main" id="{FDF643D2-16C5-E58D-0A99-C226817A70A0}"/>
              </a:ext>
            </a:extLst>
          </p:cNvPr>
          <p:cNvSpPr txBox="1">
            <a:spLocks/>
          </p:cNvSpPr>
          <p:nvPr userDrawn="1"/>
        </p:nvSpPr>
        <p:spPr>
          <a:xfrm>
            <a:off x="298802" y="5929680"/>
            <a:ext cx="6261026" cy="488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ES" sz="2000" spc="20" dirty="0">
                <a:solidFill>
                  <a:srgbClr val="404040"/>
                </a:solidFill>
                <a:latin typeface="Raleway" panose="020B0503030101060003" pitchFamily="34" charset="77"/>
              </a:rPr>
              <a:t>Subtítulo dolor </a:t>
            </a:r>
            <a:r>
              <a:rPr lang="es-ES" sz="2000" spc="20" dirty="0" err="1">
                <a:solidFill>
                  <a:srgbClr val="404040"/>
                </a:solidFill>
                <a:latin typeface="Raleway" panose="020B0503030101060003" pitchFamily="34" charset="77"/>
              </a:rPr>
              <a:t>sit</a:t>
            </a:r>
            <a:r>
              <a:rPr lang="es-ES" sz="2000" spc="20" dirty="0">
                <a:solidFill>
                  <a:srgbClr val="404040"/>
                </a:solidFill>
                <a:latin typeface="Raleway" panose="020B0503030101060003" pitchFamily="34" charset="77"/>
              </a:rPr>
              <a:t> </a:t>
            </a:r>
            <a:r>
              <a:rPr lang="es-ES" sz="2000" spc="20" dirty="0" err="1">
                <a:solidFill>
                  <a:srgbClr val="404040"/>
                </a:solidFill>
                <a:latin typeface="Raleway" panose="020B0503030101060003" pitchFamily="34" charset="77"/>
              </a:rPr>
              <a:t>amet</a:t>
            </a:r>
            <a:endParaRPr lang="es-ES" sz="2000" spc="20" dirty="0">
              <a:solidFill>
                <a:srgbClr val="404040"/>
              </a:solidFill>
              <a:latin typeface="Raleway" panose="020B0503030101060003" pitchFamily="34" charset="77"/>
            </a:endParaRPr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195F4FF6-F504-C23F-9578-BFD5BD84667E}"/>
              </a:ext>
            </a:extLst>
          </p:cNvPr>
          <p:cNvCxnSpPr/>
          <p:nvPr userDrawn="1"/>
        </p:nvCxnSpPr>
        <p:spPr>
          <a:xfrm>
            <a:off x="2990850" y="376184"/>
            <a:ext cx="0" cy="25881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FAFA8DDD-FB7F-5ACC-C1C0-CE3A6D24CE89}"/>
              </a:ext>
            </a:extLst>
          </p:cNvPr>
          <p:cNvCxnSpPr>
            <a:cxnSpLocks/>
          </p:cNvCxnSpPr>
          <p:nvPr userDrawn="1"/>
        </p:nvCxnSpPr>
        <p:spPr>
          <a:xfrm>
            <a:off x="2990850" y="833384"/>
            <a:ext cx="0" cy="18680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áfico 8">
            <a:extLst>
              <a:ext uri="{FF2B5EF4-FFF2-40B4-BE49-F238E27FC236}">
                <a16:creationId xmlns:a16="http://schemas.microsoft.com/office/drawing/2014/main" id="{F15ADDBF-A8BC-0B9C-6405-C7613786E5C2}"/>
              </a:ext>
            </a:extLst>
          </p:cNvPr>
          <p:cNvPicPr/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000" y="379728"/>
            <a:ext cx="1802446" cy="636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599243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900" b="1" i="0" kern="1200">
          <a:solidFill>
            <a:schemeClr val="tx1"/>
          </a:solidFill>
          <a:latin typeface="Montserrat SemiBold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8D84461-14BB-E6FE-4A7C-060482C72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4063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807F7F4-0C5D-C21C-767C-E73121E367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301134"/>
            <a:ext cx="10515600" cy="3179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302966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9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ontserrat SemiBold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3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14418B0-6D73-602F-078E-DD8BC51878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Marcador de número de diapositiva 5">
            <a:extLst>
              <a:ext uri="{FF2B5EF4-FFF2-40B4-BE49-F238E27FC236}">
                <a16:creationId xmlns:a16="http://schemas.microsoft.com/office/drawing/2014/main" id="{79840C8D-D067-CCE0-199C-A5292D686892}"/>
              </a:ext>
            </a:extLst>
          </p:cNvPr>
          <p:cNvSpPr txBox="1">
            <a:spLocks/>
          </p:cNvSpPr>
          <p:nvPr/>
        </p:nvSpPr>
        <p:spPr>
          <a:xfrm>
            <a:off x="11640130" y="6234113"/>
            <a:ext cx="4903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900" b="1" i="0" kern="1200">
                <a:solidFill>
                  <a:srgbClr val="404040"/>
                </a:solidFill>
                <a:latin typeface="Raleway" panose="020B0503030101060003" pitchFamily="34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F6ACF-BCFD-8B4B-AA46-CF664FC259F0}" type="slidenum">
              <a:rPr lang="es-ES" smtClean="0">
                <a:latin typeface="Rawline" pitchFamily="2" charset="77"/>
              </a:rPr>
              <a:pPr/>
              <a:t>1</a:t>
            </a:fld>
            <a:endParaRPr lang="es-ES" dirty="0">
              <a:latin typeface="Rawline" pitchFamily="2" charset="77"/>
            </a:endParaRPr>
          </a:p>
        </p:txBody>
      </p:sp>
      <p:pic>
        <p:nvPicPr>
          <p:cNvPr id="30" name="Gráfico 29">
            <a:extLst>
              <a:ext uri="{FF2B5EF4-FFF2-40B4-BE49-F238E27FC236}">
                <a16:creationId xmlns:a16="http://schemas.microsoft.com/office/drawing/2014/main" id="{1B66B8FA-26D4-0B27-0755-B4385F1BAD6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11774" y="6340475"/>
            <a:ext cx="124672" cy="124672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3CAADEEB-1750-815E-394D-35989771E212}"/>
              </a:ext>
            </a:extLst>
          </p:cNvPr>
          <p:cNvSpPr/>
          <p:nvPr/>
        </p:nvSpPr>
        <p:spPr>
          <a:xfrm>
            <a:off x="4246220" y="168951"/>
            <a:ext cx="3673555" cy="6564377"/>
          </a:xfrm>
          <a:prstGeom prst="rect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672E7A90-6C1C-377F-B43B-A57712DC3FF7}"/>
              </a:ext>
            </a:extLst>
          </p:cNvPr>
          <p:cNvSpPr/>
          <p:nvPr/>
        </p:nvSpPr>
        <p:spPr>
          <a:xfrm>
            <a:off x="4246221" y="168952"/>
            <a:ext cx="3669795" cy="475518"/>
          </a:xfrm>
          <a:prstGeom prst="rect">
            <a:avLst/>
          </a:prstGeom>
          <a:solidFill>
            <a:srgbClr val="40404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900" b="1" dirty="0">
                <a:solidFill>
                  <a:schemeClr val="bg1"/>
                </a:solidFill>
                <a:latin typeface="Raleway" pitchFamily="2" charset="0"/>
              </a:rPr>
              <a:t>HEADER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50C4BCB7-BA33-9EB8-01FF-D305463A730E}"/>
              </a:ext>
            </a:extLst>
          </p:cNvPr>
          <p:cNvSpPr/>
          <p:nvPr/>
        </p:nvSpPr>
        <p:spPr>
          <a:xfrm>
            <a:off x="4246220" y="595596"/>
            <a:ext cx="3669795" cy="1396658"/>
          </a:xfrm>
          <a:prstGeom prst="rect">
            <a:avLst/>
          </a:prstGeom>
          <a:solidFill>
            <a:srgbClr val="EDEDED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900" b="1" dirty="0">
                <a:solidFill>
                  <a:srgbClr val="404040"/>
                </a:solidFill>
                <a:latin typeface="Raleway" pitchFamily="2" charset="0"/>
              </a:rPr>
              <a:t>BANNER:</a:t>
            </a:r>
          </a:p>
          <a:p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Las empresas buscan líderes de proyectos</a:t>
            </a:r>
          </a:p>
          <a:p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Maestría en Gerencia de Proyectos</a:t>
            </a:r>
          </a:p>
          <a:p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Condiciones especiales por tiempo limitado</a:t>
            </a: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1DD486F0-06F9-41E4-F561-99DD5EBA74C1}"/>
              </a:ext>
            </a:extLst>
          </p:cNvPr>
          <p:cNvSpPr/>
          <p:nvPr/>
        </p:nvSpPr>
        <p:spPr>
          <a:xfrm>
            <a:off x="4246220" y="1824476"/>
            <a:ext cx="3669795" cy="1406847"/>
          </a:xfrm>
          <a:prstGeom prst="rect">
            <a:avLst/>
          </a:prstGeom>
          <a:solidFill>
            <a:srgbClr val="40404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s-ES" sz="900" b="1" dirty="0">
              <a:solidFill>
                <a:schemeClr val="bg1"/>
              </a:solidFill>
              <a:latin typeface="Raleway" pitchFamily="2" charset="0"/>
            </a:endParaRPr>
          </a:p>
        </p:txBody>
      </p:sp>
      <p:sp>
        <p:nvSpPr>
          <p:cNvPr id="12" name="CuadroTexto 8">
            <a:extLst>
              <a:ext uri="{FF2B5EF4-FFF2-40B4-BE49-F238E27FC236}">
                <a16:creationId xmlns:a16="http://schemas.microsoft.com/office/drawing/2014/main" id="{F838641E-97F8-A61F-5528-389DE0050FDD}"/>
              </a:ext>
            </a:extLst>
          </p:cNvPr>
          <p:cNvSpPr txBox="1"/>
          <p:nvPr/>
        </p:nvSpPr>
        <p:spPr>
          <a:xfrm>
            <a:off x="4400689" y="2074065"/>
            <a:ext cx="1101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ES" b="1" i="1" spc="20" dirty="0">
                <a:solidFill>
                  <a:schemeClr val="bg1"/>
                </a:solidFill>
                <a:latin typeface="Raleway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ICONO</a:t>
            </a:r>
          </a:p>
        </p:txBody>
      </p:sp>
      <p:sp>
        <p:nvSpPr>
          <p:cNvPr id="13" name="CuadroTexto 8">
            <a:extLst>
              <a:ext uri="{FF2B5EF4-FFF2-40B4-BE49-F238E27FC236}">
                <a16:creationId xmlns:a16="http://schemas.microsoft.com/office/drawing/2014/main" id="{C9DD71CD-E8E9-75A3-45DB-B185B70644DD}"/>
              </a:ext>
            </a:extLst>
          </p:cNvPr>
          <p:cNvSpPr txBox="1"/>
          <p:nvPr/>
        </p:nvSpPr>
        <p:spPr>
          <a:xfrm>
            <a:off x="5451870" y="1910711"/>
            <a:ext cx="2397296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ES" sz="800" kern="1200" spc="20" dirty="0">
                <a:solidFill>
                  <a:schemeClr val="bg1"/>
                </a:solidFill>
                <a:effectLst/>
                <a:latin typeface="Raleway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La gestión de proyectos es una de las habilidades más demandadas del mercado laboral actual.</a:t>
            </a:r>
          </a:p>
          <a:p>
            <a:pPr algn="ctr">
              <a:spcAft>
                <a:spcPts val="800"/>
              </a:spcAft>
              <a:buNone/>
            </a:pPr>
            <a:r>
              <a:rPr lang="es-ES" sz="800" kern="1200" spc="20" dirty="0">
                <a:solidFill>
                  <a:schemeClr val="bg1"/>
                </a:solidFill>
                <a:effectLst/>
                <a:latin typeface="Raleway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Según el PMI, para 2030 se necesitarán +25 millones de profesionales especializados.</a:t>
            </a:r>
            <a:endParaRPr lang="es-ES" sz="8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9BDEB12-8C89-1A64-CE8F-6C46F5864FEC}"/>
              </a:ext>
            </a:extLst>
          </p:cNvPr>
          <p:cNvSpPr txBox="1"/>
          <p:nvPr/>
        </p:nvSpPr>
        <p:spPr>
          <a:xfrm>
            <a:off x="5012596" y="2789943"/>
            <a:ext cx="2165789" cy="215034"/>
          </a:xfrm>
          <a:prstGeom prst="rect">
            <a:avLst/>
          </a:prstGeom>
          <a:solidFill>
            <a:srgbClr val="EDEDED"/>
          </a:solidFill>
          <a:ln>
            <a:solidFill>
              <a:srgbClr val="F1E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>
              <a:defRPr sz="1050" b="1">
                <a:solidFill>
                  <a:srgbClr val="404040"/>
                </a:solidFill>
                <a:latin typeface="Raleway" pitchFamily="2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s-ES" sz="900" dirty="0"/>
              <a:t>Botón: VER PROGRAMA COMPLETO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E88C893F-5A16-DD91-FA64-4FF4DBA4598F}"/>
              </a:ext>
            </a:extLst>
          </p:cNvPr>
          <p:cNvSpPr txBox="1"/>
          <p:nvPr/>
        </p:nvSpPr>
        <p:spPr>
          <a:xfrm>
            <a:off x="4319019" y="1450640"/>
            <a:ext cx="1387153" cy="288583"/>
          </a:xfrm>
          <a:prstGeom prst="rect">
            <a:avLst/>
          </a:prstGeom>
          <a:solidFill>
            <a:srgbClr val="404040"/>
          </a:solidFill>
          <a:ln>
            <a:solidFill>
              <a:srgbClr val="F1E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>
              <a:defRPr sz="1050" b="1">
                <a:solidFill>
                  <a:srgbClr val="404040"/>
                </a:solidFill>
                <a:latin typeface="Raleway" pitchFamily="2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s-ES" sz="900" dirty="0">
                <a:solidFill>
                  <a:schemeClr val="bg1"/>
                </a:solidFill>
              </a:rPr>
              <a:t>Botón: LO QUIERO</a:t>
            </a: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A9751DD4-1DDA-227E-8E5A-F833AED9742F}"/>
              </a:ext>
            </a:extLst>
          </p:cNvPr>
          <p:cNvSpPr/>
          <p:nvPr/>
        </p:nvSpPr>
        <p:spPr>
          <a:xfrm>
            <a:off x="4246220" y="3070246"/>
            <a:ext cx="3669795" cy="2043051"/>
          </a:xfrm>
          <a:prstGeom prst="rect">
            <a:avLst/>
          </a:prstGeom>
          <a:solidFill>
            <a:srgbClr val="EDEDED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sz="900" b="1" dirty="0">
                <a:solidFill>
                  <a:srgbClr val="404040"/>
                </a:solidFill>
                <a:latin typeface="Raleway" pitchFamily="2" charset="0"/>
              </a:rPr>
              <a:t>Maestría en Gerencia de Proyectos</a:t>
            </a:r>
          </a:p>
          <a:p>
            <a:pPr algn="ctr"/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  <a:p>
            <a:pPr algn="ctr"/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Formación diseñada para impulsar tu perfil hacia posiciones de mayor responsabilidad.</a:t>
            </a:r>
          </a:p>
        </p:txBody>
      </p:sp>
      <p:sp>
        <p:nvSpPr>
          <p:cNvPr id="21" name="CuadroTexto 8">
            <a:extLst>
              <a:ext uri="{FF2B5EF4-FFF2-40B4-BE49-F238E27FC236}">
                <a16:creationId xmlns:a16="http://schemas.microsoft.com/office/drawing/2014/main" id="{690013B6-0005-C964-A9BE-6B35B7DA9BBB}"/>
              </a:ext>
            </a:extLst>
          </p:cNvPr>
          <p:cNvSpPr txBox="1"/>
          <p:nvPr/>
        </p:nvSpPr>
        <p:spPr>
          <a:xfrm>
            <a:off x="4155674" y="3734150"/>
            <a:ext cx="1678382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ES" sz="800" b="1" i="1" kern="1200" spc="20" dirty="0">
                <a:solidFill>
                  <a:srgbClr val="404040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ICONO</a:t>
            </a:r>
          </a:p>
          <a:p>
            <a:pPr algn="ctr">
              <a:spcAft>
                <a:spcPts val="800"/>
              </a:spcAft>
              <a:buNone/>
            </a:pPr>
            <a:r>
              <a:rPr lang="es-ES" sz="800" kern="1200" spc="20" dirty="0">
                <a:solidFill>
                  <a:srgbClr val="404040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Mejores oportunidades laborales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9EF0EC96-FFFC-8F95-1297-59266C845346}"/>
              </a:ext>
            </a:extLst>
          </p:cNvPr>
          <p:cNvSpPr txBox="1"/>
          <p:nvPr/>
        </p:nvSpPr>
        <p:spPr>
          <a:xfrm>
            <a:off x="5262889" y="4377236"/>
            <a:ext cx="1825808" cy="288583"/>
          </a:xfrm>
          <a:prstGeom prst="rect">
            <a:avLst/>
          </a:prstGeom>
          <a:solidFill>
            <a:srgbClr val="404040"/>
          </a:solidFill>
          <a:ln>
            <a:solidFill>
              <a:srgbClr val="F1E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>
              <a:defRPr sz="1050" b="1">
                <a:solidFill>
                  <a:srgbClr val="404040"/>
                </a:solidFill>
                <a:latin typeface="Raleway" pitchFamily="2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s-ES" sz="900" dirty="0">
                <a:solidFill>
                  <a:schemeClr val="bg1"/>
                </a:solidFill>
              </a:rPr>
              <a:t>Botón: INSCRIBIRME AHORA</a:t>
            </a:r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492D0974-78B5-2E5B-286B-B437D725328F}"/>
              </a:ext>
            </a:extLst>
          </p:cNvPr>
          <p:cNvSpPr/>
          <p:nvPr/>
        </p:nvSpPr>
        <p:spPr>
          <a:xfrm>
            <a:off x="4242536" y="4797347"/>
            <a:ext cx="3669795" cy="1074361"/>
          </a:xfrm>
          <a:prstGeom prst="rect">
            <a:avLst/>
          </a:prstGeom>
          <a:solidFill>
            <a:srgbClr val="40404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s-ES" sz="900" b="1" dirty="0">
              <a:solidFill>
                <a:schemeClr val="bg1"/>
              </a:solidFill>
              <a:latin typeface="Raleway" pitchFamily="2" charset="0"/>
            </a:endParaRP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6526069A-043F-A885-4C5F-ADCBD9525EDB}"/>
              </a:ext>
            </a:extLst>
          </p:cNvPr>
          <p:cNvSpPr txBox="1"/>
          <p:nvPr/>
        </p:nvSpPr>
        <p:spPr>
          <a:xfrm>
            <a:off x="5168974" y="5512021"/>
            <a:ext cx="1816917" cy="288583"/>
          </a:xfrm>
          <a:prstGeom prst="rect">
            <a:avLst/>
          </a:prstGeom>
          <a:solidFill>
            <a:srgbClr val="EDEDED"/>
          </a:solidFill>
          <a:ln>
            <a:solidFill>
              <a:srgbClr val="F1E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>
              <a:defRPr sz="1050" b="1">
                <a:solidFill>
                  <a:srgbClr val="404040"/>
                </a:solidFill>
                <a:latin typeface="Raleway" pitchFamily="2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s-ES" sz="900" dirty="0"/>
              <a:t>Botón: MÁS INFORMACIÓN</a:t>
            </a:r>
          </a:p>
        </p:txBody>
      </p:sp>
      <p:sp>
        <p:nvSpPr>
          <p:cNvPr id="5" name="CuadroTexto 8">
            <a:extLst>
              <a:ext uri="{FF2B5EF4-FFF2-40B4-BE49-F238E27FC236}">
                <a16:creationId xmlns:a16="http://schemas.microsoft.com/office/drawing/2014/main" id="{BC7210E8-F771-222E-7B30-F66DD7187390}"/>
              </a:ext>
            </a:extLst>
          </p:cNvPr>
          <p:cNvSpPr txBox="1"/>
          <p:nvPr/>
        </p:nvSpPr>
        <p:spPr>
          <a:xfrm>
            <a:off x="5593748" y="3734151"/>
            <a:ext cx="1301779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ES" sz="800" b="1" i="1" kern="1200" spc="20" dirty="0">
                <a:solidFill>
                  <a:srgbClr val="404040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ICONO</a:t>
            </a:r>
          </a:p>
          <a:p>
            <a:pPr algn="ctr">
              <a:spcAft>
                <a:spcPts val="800"/>
              </a:spcAft>
              <a:buNone/>
            </a:pPr>
            <a:r>
              <a:rPr lang="es-ES" sz="800" kern="1200" spc="20" dirty="0">
                <a:solidFill>
                  <a:srgbClr val="404040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Acceso a roles de liderazgo</a:t>
            </a:r>
          </a:p>
        </p:txBody>
      </p:sp>
      <p:sp>
        <p:nvSpPr>
          <p:cNvPr id="6" name="CuadroTexto 8">
            <a:extLst>
              <a:ext uri="{FF2B5EF4-FFF2-40B4-BE49-F238E27FC236}">
                <a16:creationId xmlns:a16="http://schemas.microsoft.com/office/drawing/2014/main" id="{4AF5D8AD-819A-B6EB-FC24-94D1F337162E}"/>
              </a:ext>
            </a:extLst>
          </p:cNvPr>
          <p:cNvSpPr txBox="1"/>
          <p:nvPr/>
        </p:nvSpPr>
        <p:spPr>
          <a:xfrm>
            <a:off x="6660104" y="3734151"/>
            <a:ext cx="1301779" cy="441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ES" sz="800" b="1" i="1" kern="1200" spc="20" dirty="0">
                <a:solidFill>
                  <a:srgbClr val="404040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ICONO</a:t>
            </a:r>
          </a:p>
          <a:p>
            <a:pPr algn="ctr">
              <a:spcAft>
                <a:spcPts val="800"/>
              </a:spcAft>
              <a:buNone/>
            </a:pPr>
            <a:r>
              <a:rPr lang="es-ES" sz="800" kern="1200" spc="20" dirty="0">
                <a:solidFill>
                  <a:srgbClr val="404040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Perfil más competitivo</a:t>
            </a:r>
          </a:p>
        </p:txBody>
      </p:sp>
      <p:sp>
        <p:nvSpPr>
          <p:cNvPr id="15" name="CuadroTexto 8">
            <a:extLst>
              <a:ext uri="{FF2B5EF4-FFF2-40B4-BE49-F238E27FC236}">
                <a16:creationId xmlns:a16="http://schemas.microsoft.com/office/drawing/2014/main" id="{D4567593-E182-1F1C-C37A-273BCBD7B4B1}"/>
              </a:ext>
            </a:extLst>
          </p:cNvPr>
          <p:cNvSpPr txBox="1"/>
          <p:nvPr/>
        </p:nvSpPr>
        <p:spPr>
          <a:xfrm>
            <a:off x="4253588" y="4828372"/>
            <a:ext cx="3666111" cy="666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ES" sz="800" b="1" i="1" kern="1200" spc="20" dirty="0">
                <a:solidFill>
                  <a:schemeClr val="bg1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ICONO</a:t>
            </a:r>
          </a:p>
          <a:p>
            <a:pPr algn="ctr">
              <a:spcAft>
                <a:spcPts val="800"/>
              </a:spcAft>
              <a:buNone/>
            </a:pPr>
            <a:r>
              <a:rPr lang="es-ES" sz="800" kern="1200" spc="20" dirty="0">
                <a:solidFill>
                  <a:schemeClr val="bg1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El mercado laboral está evolucionando rápidamente.</a:t>
            </a:r>
          </a:p>
          <a:p>
            <a:pPr algn="ctr">
              <a:spcAft>
                <a:spcPts val="800"/>
              </a:spcAft>
              <a:buNone/>
            </a:pPr>
            <a:r>
              <a:rPr lang="es-ES" sz="800" kern="1200" spc="20" dirty="0">
                <a:solidFill>
                  <a:schemeClr val="bg1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No actualizar tu perfil hoy te deja en desventaja mañana.</a:t>
            </a: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7612FF70-78FE-45C7-864C-BE4FD3C7C713}"/>
              </a:ext>
            </a:extLst>
          </p:cNvPr>
          <p:cNvSpPr/>
          <p:nvPr/>
        </p:nvSpPr>
        <p:spPr>
          <a:xfrm>
            <a:off x="4249904" y="5876075"/>
            <a:ext cx="3669795" cy="857253"/>
          </a:xfrm>
          <a:prstGeom prst="rect">
            <a:avLst/>
          </a:prstGeom>
          <a:solidFill>
            <a:srgbClr val="EDEDED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900" b="1" dirty="0">
                <a:solidFill>
                  <a:srgbClr val="404040"/>
                </a:solidFill>
                <a:latin typeface="Raleway" pitchFamily="2" charset="0"/>
              </a:rPr>
              <a:t>FOOTER</a:t>
            </a: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7117F1E9-E9D4-6C68-E58D-F999BB90ADF3}"/>
              </a:ext>
            </a:extLst>
          </p:cNvPr>
          <p:cNvSpPr/>
          <p:nvPr/>
        </p:nvSpPr>
        <p:spPr>
          <a:xfrm>
            <a:off x="8148388" y="595596"/>
            <a:ext cx="3669795" cy="1396658"/>
          </a:xfrm>
          <a:prstGeom prst="rect">
            <a:avLst/>
          </a:prstGeom>
          <a:solidFill>
            <a:srgbClr val="EDEDED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900" b="1" dirty="0">
                <a:solidFill>
                  <a:srgbClr val="404040"/>
                </a:solidFill>
                <a:latin typeface="Raleway" pitchFamily="2" charset="0"/>
              </a:rPr>
              <a:t>BANNER:</a:t>
            </a:r>
          </a:p>
          <a:p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Las empresas buscan líderes de proyectos</a:t>
            </a:r>
          </a:p>
          <a:p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Maestría en Gerencia de Proyectos</a:t>
            </a:r>
          </a:p>
          <a:p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Impulsa tu crecimiento en gestión de proyectos.</a:t>
            </a: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04B3463C-43A8-34D0-D5DE-69EB0CBB4B3F}"/>
              </a:ext>
            </a:extLst>
          </p:cNvPr>
          <p:cNvSpPr txBox="1"/>
          <p:nvPr/>
        </p:nvSpPr>
        <p:spPr>
          <a:xfrm>
            <a:off x="8240614" y="1535893"/>
            <a:ext cx="1387153" cy="288583"/>
          </a:xfrm>
          <a:prstGeom prst="rect">
            <a:avLst/>
          </a:prstGeom>
          <a:solidFill>
            <a:srgbClr val="404040"/>
          </a:solidFill>
          <a:ln>
            <a:solidFill>
              <a:srgbClr val="F1E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>
              <a:defRPr sz="1050" b="1">
                <a:solidFill>
                  <a:srgbClr val="404040"/>
                </a:solidFill>
                <a:latin typeface="Raleway" pitchFamily="2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s-ES" sz="900" dirty="0">
                <a:solidFill>
                  <a:schemeClr val="bg1"/>
                </a:solidFill>
              </a:rPr>
              <a:t>Botón: LO QUIERO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40664890-1A0B-6DC0-72DA-397723568FBC}"/>
              </a:ext>
            </a:extLst>
          </p:cNvPr>
          <p:cNvSpPr txBox="1"/>
          <p:nvPr/>
        </p:nvSpPr>
        <p:spPr>
          <a:xfrm>
            <a:off x="251289" y="306155"/>
            <a:ext cx="1829181" cy="289441"/>
          </a:xfrm>
          <a:prstGeom prst="roundRect">
            <a:avLst/>
          </a:prstGeom>
          <a:solidFill>
            <a:srgbClr val="EDE709"/>
          </a:solidFill>
        </p:spPr>
        <p:txBody>
          <a:bodyPr wrap="square">
            <a:spAutoFit/>
          </a:bodyPr>
          <a:lstStyle/>
          <a:p>
            <a:pPr algn="ctr"/>
            <a:r>
              <a:rPr lang="es-ES" sz="1100" b="1" i="1" dirty="0">
                <a:latin typeface="Raleway" pitchFamily="2" charset="0"/>
              </a:rPr>
              <a:t>BBDD CERRADA - IEP</a:t>
            </a:r>
          </a:p>
        </p:txBody>
      </p:sp>
    </p:spTree>
    <p:extLst>
      <p:ext uri="{BB962C8B-B14F-4D97-AF65-F5344CB8AC3E}">
        <p14:creationId xmlns:p14="http://schemas.microsoft.com/office/powerpoint/2010/main" val="3464813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0FEA20-EC18-E460-4FFF-8B005DD118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Marcador de número de diapositiva 5">
            <a:extLst>
              <a:ext uri="{FF2B5EF4-FFF2-40B4-BE49-F238E27FC236}">
                <a16:creationId xmlns:a16="http://schemas.microsoft.com/office/drawing/2014/main" id="{02E82A0B-3B2D-5031-88C9-884E898AB672}"/>
              </a:ext>
            </a:extLst>
          </p:cNvPr>
          <p:cNvSpPr txBox="1">
            <a:spLocks/>
          </p:cNvSpPr>
          <p:nvPr/>
        </p:nvSpPr>
        <p:spPr>
          <a:xfrm>
            <a:off x="11640130" y="6234113"/>
            <a:ext cx="4903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900" b="1" i="0" kern="1200">
                <a:solidFill>
                  <a:srgbClr val="404040"/>
                </a:solidFill>
                <a:latin typeface="Raleway" panose="020B0503030101060003" pitchFamily="34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F6ACF-BCFD-8B4B-AA46-CF664FC259F0}" type="slidenum">
              <a:rPr lang="es-ES" smtClean="0">
                <a:latin typeface="Rawline" pitchFamily="2" charset="77"/>
              </a:rPr>
              <a:pPr/>
              <a:t>2</a:t>
            </a:fld>
            <a:endParaRPr lang="es-ES" dirty="0">
              <a:latin typeface="Rawline" pitchFamily="2" charset="77"/>
            </a:endParaRPr>
          </a:p>
        </p:txBody>
      </p:sp>
      <p:pic>
        <p:nvPicPr>
          <p:cNvPr id="30" name="Gráfico 29">
            <a:extLst>
              <a:ext uri="{FF2B5EF4-FFF2-40B4-BE49-F238E27FC236}">
                <a16:creationId xmlns:a16="http://schemas.microsoft.com/office/drawing/2014/main" id="{63EC3C07-A95D-3285-E870-11992C269A2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11774" y="6340475"/>
            <a:ext cx="124672" cy="124672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62F942D6-6B29-28AA-9A7A-4514651C666A}"/>
              </a:ext>
            </a:extLst>
          </p:cNvPr>
          <p:cNvSpPr/>
          <p:nvPr/>
        </p:nvSpPr>
        <p:spPr>
          <a:xfrm>
            <a:off x="4246220" y="168951"/>
            <a:ext cx="3673555" cy="6564377"/>
          </a:xfrm>
          <a:prstGeom prst="rect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EB0FD4E5-521E-EF8C-EC6A-864FCD61338C}"/>
              </a:ext>
            </a:extLst>
          </p:cNvPr>
          <p:cNvSpPr/>
          <p:nvPr/>
        </p:nvSpPr>
        <p:spPr>
          <a:xfrm>
            <a:off x="4246221" y="168952"/>
            <a:ext cx="3669795" cy="475518"/>
          </a:xfrm>
          <a:prstGeom prst="rect">
            <a:avLst/>
          </a:prstGeom>
          <a:solidFill>
            <a:srgbClr val="40404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900" b="1" dirty="0">
                <a:solidFill>
                  <a:schemeClr val="bg1"/>
                </a:solidFill>
                <a:latin typeface="Raleway" pitchFamily="2" charset="0"/>
              </a:rPr>
              <a:t>HEADER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8C567A3F-22CD-8BB9-28D6-9EE36AE1BCE8}"/>
              </a:ext>
            </a:extLst>
          </p:cNvPr>
          <p:cNvSpPr/>
          <p:nvPr/>
        </p:nvSpPr>
        <p:spPr>
          <a:xfrm>
            <a:off x="4246220" y="595596"/>
            <a:ext cx="3669795" cy="1396658"/>
          </a:xfrm>
          <a:prstGeom prst="rect">
            <a:avLst/>
          </a:prstGeom>
          <a:solidFill>
            <a:srgbClr val="EDEDED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900" b="1" dirty="0">
                <a:solidFill>
                  <a:srgbClr val="404040"/>
                </a:solidFill>
                <a:latin typeface="Raleway" pitchFamily="2" charset="0"/>
              </a:rPr>
              <a:t>BANNER:</a:t>
            </a:r>
          </a:p>
          <a:p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Las empresas buscan líderes de proyectos</a:t>
            </a:r>
          </a:p>
          <a:p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Maestría en Gerencia de Proyectos</a:t>
            </a:r>
          </a:p>
          <a:p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Condiciones especiales por tiempo limitado</a:t>
            </a: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57863520-B2F3-A7D4-5EE9-CB79E01841AC}"/>
              </a:ext>
            </a:extLst>
          </p:cNvPr>
          <p:cNvSpPr/>
          <p:nvPr/>
        </p:nvSpPr>
        <p:spPr>
          <a:xfrm>
            <a:off x="4246220" y="1824476"/>
            <a:ext cx="3669795" cy="1406847"/>
          </a:xfrm>
          <a:prstGeom prst="rect">
            <a:avLst/>
          </a:prstGeom>
          <a:solidFill>
            <a:srgbClr val="40404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s-ES" sz="900" b="1" dirty="0">
              <a:solidFill>
                <a:schemeClr val="bg1"/>
              </a:solidFill>
              <a:latin typeface="Raleway" pitchFamily="2" charset="0"/>
            </a:endParaRPr>
          </a:p>
        </p:txBody>
      </p:sp>
      <p:sp>
        <p:nvSpPr>
          <p:cNvPr id="12" name="CuadroTexto 8">
            <a:extLst>
              <a:ext uri="{FF2B5EF4-FFF2-40B4-BE49-F238E27FC236}">
                <a16:creationId xmlns:a16="http://schemas.microsoft.com/office/drawing/2014/main" id="{DC1841E5-5DA9-FBED-5D39-9127F4F51934}"/>
              </a:ext>
            </a:extLst>
          </p:cNvPr>
          <p:cNvSpPr txBox="1"/>
          <p:nvPr/>
        </p:nvSpPr>
        <p:spPr>
          <a:xfrm>
            <a:off x="4400689" y="2074065"/>
            <a:ext cx="1101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ES" b="1" i="1" spc="20" dirty="0">
                <a:solidFill>
                  <a:schemeClr val="bg1"/>
                </a:solidFill>
                <a:latin typeface="Raleway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ICONO</a:t>
            </a:r>
          </a:p>
        </p:txBody>
      </p:sp>
      <p:sp>
        <p:nvSpPr>
          <p:cNvPr id="13" name="CuadroTexto 8">
            <a:extLst>
              <a:ext uri="{FF2B5EF4-FFF2-40B4-BE49-F238E27FC236}">
                <a16:creationId xmlns:a16="http://schemas.microsoft.com/office/drawing/2014/main" id="{C40F94B0-7B27-014B-307B-50B338BE4EDB}"/>
              </a:ext>
            </a:extLst>
          </p:cNvPr>
          <p:cNvSpPr txBox="1"/>
          <p:nvPr/>
        </p:nvSpPr>
        <p:spPr>
          <a:xfrm>
            <a:off x="5451870" y="1910711"/>
            <a:ext cx="2397296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ES" sz="800" kern="1200" spc="20" dirty="0">
                <a:solidFill>
                  <a:schemeClr val="bg1"/>
                </a:solidFill>
                <a:effectLst/>
                <a:latin typeface="Raleway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Los profesionales en gestión de proyectos acceden hoy a mayores responsabilidades y mejores oportunidades.</a:t>
            </a:r>
          </a:p>
          <a:p>
            <a:pPr algn="ctr">
              <a:spcAft>
                <a:spcPts val="800"/>
              </a:spcAft>
              <a:buNone/>
            </a:pPr>
            <a:r>
              <a:rPr lang="es-ES" sz="800" kern="1200" spc="20" dirty="0">
                <a:solidFill>
                  <a:schemeClr val="bg1"/>
                </a:solidFill>
                <a:effectLst/>
                <a:latin typeface="Raleway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En Colombia, es uno de los perfiles más demandados en las organizaciones..</a:t>
            </a:r>
            <a:endParaRPr lang="es-ES" sz="8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380EC4B-54E3-4ADF-CE24-EB3F11D705DA}"/>
              </a:ext>
            </a:extLst>
          </p:cNvPr>
          <p:cNvSpPr txBox="1"/>
          <p:nvPr/>
        </p:nvSpPr>
        <p:spPr>
          <a:xfrm>
            <a:off x="5012596" y="2781554"/>
            <a:ext cx="2165789" cy="215034"/>
          </a:xfrm>
          <a:prstGeom prst="rect">
            <a:avLst/>
          </a:prstGeom>
          <a:solidFill>
            <a:srgbClr val="EDEDED"/>
          </a:solidFill>
          <a:ln>
            <a:solidFill>
              <a:srgbClr val="F1E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>
              <a:defRPr sz="1050" b="1">
                <a:solidFill>
                  <a:srgbClr val="404040"/>
                </a:solidFill>
                <a:latin typeface="Raleway" pitchFamily="2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s-ES" sz="900" dirty="0"/>
              <a:t>Botón: VER PROGRAMA COMPLETO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541CEAB7-ECD6-00FA-9ACA-2A749498973D}"/>
              </a:ext>
            </a:extLst>
          </p:cNvPr>
          <p:cNvSpPr txBox="1"/>
          <p:nvPr/>
        </p:nvSpPr>
        <p:spPr>
          <a:xfrm>
            <a:off x="4319019" y="1450640"/>
            <a:ext cx="1387153" cy="288583"/>
          </a:xfrm>
          <a:prstGeom prst="rect">
            <a:avLst/>
          </a:prstGeom>
          <a:solidFill>
            <a:srgbClr val="404040"/>
          </a:solidFill>
          <a:ln>
            <a:solidFill>
              <a:srgbClr val="F1E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>
              <a:defRPr sz="1050" b="1">
                <a:solidFill>
                  <a:srgbClr val="404040"/>
                </a:solidFill>
                <a:latin typeface="Raleway" pitchFamily="2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s-ES" sz="900" dirty="0">
                <a:solidFill>
                  <a:schemeClr val="bg1"/>
                </a:solidFill>
              </a:rPr>
              <a:t>Botón: LO QUIERO</a:t>
            </a: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230613DC-DA74-308D-446A-E5308D40A3B8}"/>
              </a:ext>
            </a:extLst>
          </p:cNvPr>
          <p:cNvSpPr/>
          <p:nvPr/>
        </p:nvSpPr>
        <p:spPr>
          <a:xfrm>
            <a:off x="4246220" y="3070246"/>
            <a:ext cx="3669795" cy="2043051"/>
          </a:xfrm>
          <a:prstGeom prst="rect">
            <a:avLst/>
          </a:prstGeom>
          <a:solidFill>
            <a:srgbClr val="EDEDED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sz="900" b="1" dirty="0">
                <a:solidFill>
                  <a:srgbClr val="404040"/>
                </a:solidFill>
                <a:latin typeface="Raleway" pitchFamily="2" charset="0"/>
              </a:rPr>
              <a:t>Maestría en Gerencia de Proyectos</a:t>
            </a:r>
          </a:p>
          <a:p>
            <a:pPr algn="ctr"/>
            <a:endParaRPr lang="es-ES" sz="900" b="1" dirty="0">
              <a:solidFill>
                <a:srgbClr val="404040"/>
              </a:solidFill>
              <a:latin typeface="Raleway" pitchFamily="2" charset="0"/>
            </a:endParaRPr>
          </a:p>
          <a:p>
            <a:pPr algn="ctr"/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Con una Maestría en Gerencia de Proyectos puedes fortalecer tu perfil para este escenario.</a:t>
            </a:r>
          </a:p>
        </p:txBody>
      </p:sp>
      <p:sp>
        <p:nvSpPr>
          <p:cNvPr id="21" name="CuadroTexto 8">
            <a:extLst>
              <a:ext uri="{FF2B5EF4-FFF2-40B4-BE49-F238E27FC236}">
                <a16:creationId xmlns:a16="http://schemas.microsoft.com/office/drawing/2014/main" id="{990915E5-6966-C27F-6CC7-039023FBB1F2}"/>
              </a:ext>
            </a:extLst>
          </p:cNvPr>
          <p:cNvSpPr txBox="1"/>
          <p:nvPr/>
        </p:nvSpPr>
        <p:spPr>
          <a:xfrm>
            <a:off x="4155674" y="3734150"/>
            <a:ext cx="1678382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ES" sz="800" b="1" i="1" kern="1200" spc="20" dirty="0">
                <a:solidFill>
                  <a:srgbClr val="404040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ICONO</a:t>
            </a:r>
          </a:p>
          <a:p>
            <a:pPr algn="ctr">
              <a:spcAft>
                <a:spcPts val="800"/>
              </a:spcAft>
              <a:buNone/>
            </a:pPr>
            <a:r>
              <a:rPr lang="es-ES" sz="800" kern="1200" spc="20" dirty="0">
                <a:solidFill>
                  <a:srgbClr val="404040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Mejores oportunidades laborales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6304729A-9765-0FB5-D846-DFE3A8B3CE46}"/>
              </a:ext>
            </a:extLst>
          </p:cNvPr>
          <p:cNvSpPr txBox="1"/>
          <p:nvPr/>
        </p:nvSpPr>
        <p:spPr>
          <a:xfrm>
            <a:off x="5262889" y="4377236"/>
            <a:ext cx="1825808" cy="288583"/>
          </a:xfrm>
          <a:prstGeom prst="rect">
            <a:avLst/>
          </a:prstGeom>
          <a:solidFill>
            <a:srgbClr val="404040"/>
          </a:solidFill>
          <a:ln>
            <a:solidFill>
              <a:srgbClr val="F1E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>
              <a:defRPr sz="1050" b="1">
                <a:solidFill>
                  <a:srgbClr val="404040"/>
                </a:solidFill>
                <a:latin typeface="Raleway" pitchFamily="2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s-ES" sz="900" dirty="0">
                <a:solidFill>
                  <a:schemeClr val="bg1"/>
                </a:solidFill>
              </a:rPr>
              <a:t>Botón: INSCRIBIRME AHORA</a:t>
            </a:r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8564025F-BF1D-11D5-844D-2BDC1B664286}"/>
              </a:ext>
            </a:extLst>
          </p:cNvPr>
          <p:cNvSpPr/>
          <p:nvPr/>
        </p:nvSpPr>
        <p:spPr>
          <a:xfrm>
            <a:off x="4242536" y="4797347"/>
            <a:ext cx="3669795" cy="1074361"/>
          </a:xfrm>
          <a:prstGeom prst="rect">
            <a:avLst/>
          </a:prstGeom>
          <a:solidFill>
            <a:srgbClr val="40404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s-ES" sz="900" b="1" dirty="0">
              <a:solidFill>
                <a:schemeClr val="bg1"/>
              </a:solidFill>
              <a:latin typeface="Raleway" pitchFamily="2" charset="0"/>
            </a:endParaRP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E4641668-F23B-7B6A-2972-5BCC07647267}"/>
              </a:ext>
            </a:extLst>
          </p:cNvPr>
          <p:cNvSpPr txBox="1"/>
          <p:nvPr/>
        </p:nvSpPr>
        <p:spPr>
          <a:xfrm>
            <a:off x="5168974" y="5512021"/>
            <a:ext cx="1816917" cy="288583"/>
          </a:xfrm>
          <a:prstGeom prst="rect">
            <a:avLst/>
          </a:prstGeom>
          <a:solidFill>
            <a:srgbClr val="EDEDED"/>
          </a:solidFill>
          <a:ln>
            <a:solidFill>
              <a:srgbClr val="F1E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>
              <a:defRPr sz="1050" b="1">
                <a:solidFill>
                  <a:srgbClr val="404040"/>
                </a:solidFill>
                <a:latin typeface="Raleway" pitchFamily="2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s-ES" sz="900" dirty="0"/>
              <a:t>Botón: MÁS INFORMACIÓN</a:t>
            </a:r>
          </a:p>
        </p:txBody>
      </p:sp>
      <p:sp>
        <p:nvSpPr>
          <p:cNvPr id="5" name="CuadroTexto 8">
            <a:extLst>
              <a:ext uri="{FF2B5EF4-FFF2-40B4-BE49-F238E27FC236}">
                <a16:creationId xmlns:a16="http://schemas.microsoft.com/office/drawing/2014/main" id="{229EF5E9-697F-DA5C-B12F-F1A6B5EAF0E7}"/>
              </a:ext>
            </a:extLst>
          </p:cNvPr>
          <p:cNvSpPr txBox="1"/>
          <p:nvPr/>
        </p:nvSpPr>
        <p:spPr>
          <a:xfrm>
            <a:off x="5593748" y="3734151"/>
            <a:ext cx="1301779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ES" sz="800" b="1" i="1" kern="1200" spc="20" dirty="0">
                <a:solidFill>
                  <a:srgbClr val="404040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ICONO</a:t>
            </a:r>
          </a:p>
          <a:p>
            <a:pPr algn="ctr">
              <a:spcAft>
                <a:spcPts val="800"/>
              </a:spcAft>
              <a:buNone/>
            </a:pPr>
            <a:r>
              <a:rPr lang="es-ES" sz="800" kern="1200" spc="20" dirty="0">
                <a:solidFill>
                  <a:srgbClr val="404040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Acceso a roles de liderazgo</a:t>
            </a:r>
          </a:p>
        </p:txBody>
      </p:sp>
      <p:sp>
        <p:nvSpPr>
          <p:cNvPr id="6" name="CuadroTexto 8">
            <a:extLst>
              <a:ext uri="{FF2B5EF4-FFF2-40B4-BE49-F238E27FC236}">
                <a16:creationId xmlns:a16="http://schemas.microsoft.com/office/drawing/2014/main" id="{3A9343C2-EF1E-1449-C3F5-67255BFD6956}"/>
              </a:ext>
            </a:extLst>
          </p:cNvPr>
          <p:cNvSpPr txBox="1"/>
          <p:nvPr/>
        </p:nvSpPr>
        <p:spPr>
          <a:xfrm>
            <a:off x="6660104" y="3734151"/>
            <a:ext cx="1301779" cy="441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ES" sz="800" b="1" i="1" kern="1200" spc="20" dirty="0">
                <a:solidFill>
                  <a:srgbClr val="404040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ICONO</a:t>
            </a:r>
          </a:p>
          <a:p>
            <a:pPr algn="ctr">
              <a:spcAft>
                <a:spcPts val="800"/>
              </a:spcAft>
              <a:buNone/>
            </a:pPr>
            <a:r>
              <a:rPr lang="es-ES" sz="800" kern="1200" spc="20" dirty="0">
                <a:solidFill>
                  <a:srgbClr val="404040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Perfil más competitivo</a:t>
            </a:r>
          </a:p>
        </p:txBody>
      </p:sp>
      <p:sp>
        <p:nvSpPr>
          <p:cNvPr id="15" name="CuadroTexto 8">
            <a:extLst>
              <a:ext uri="{FF2B5EF4-FFF2-40B4-BE49-F238E27FC236}">
                <a16:creationId xmlns:a16="http://schemas.microsoft.com/office/drawing/2014/main" id="{561B5FB1-91E5-FD02-E13E-A060D59E1CB3}"/>
              </a:ext>
            </a:extLst>
          </p:cNvPr>
          <p:cNvSpPr txBox="1"/>
          <p:nvPr/>
        </p:nvSpPr>
        <p:spPr>
          <a:xfrm>
            <a:off x="4253588" y="4828372"/>
            <a:ext cx="3666111" cy="789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ES" sz="800" b="1" i="1" kern="1200" spc="20" dirty="0">
                <a:solidFill>
                  <a:schemeClr val="bg1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ICONO</a:t>
            </a:r>
          </a:p>
          <a:p>
            <a:pPr algn="ctr">
              <a:spcAft>
                <a:spcPts val="800"/>
              </a:spcAft>
              <a:buNone/>
            </a:pPr>
            <a:r>
              <a:rPr lang="es-ES" sz="800" kern="1200" spc="20" dirty="0">
                <a:solidFill>
                  <a:schemeClr val="bg1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El mercado laboral está evolucionando rápidamente.</a:t>
            </a:r>
          </a:p>
          <a:p>
            <a:pPr algn="ctr">
              <a:spcAft>
                <a:spcPts val="800"/>
              </a:spcAft>
              <a:buNone/>
            </a:pPr>
            <a:r>
              <a:rPr lang="es-ES" sz="800" kern="1200" spc="20" dirty="0">
                <a:solidFill>
                  <a:schemeClr val="bg1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Es el momento de dar un paso que impacte directamente tu desarrollo profesional.</a:t>
            </a: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2A615306-A118-525F-A7D8-B3968A594411}"/>
              </a:ext>
            </a:extLst>
          </p:cNvPr>
          <p:cNvSpPr/>
          <p:nvPr/>
        </p:nvSpPr>
        <p:spPr>
          <a:xfrm>
            <a:off x="4249904" y="5876075"/>
            <a:ext cx="3669795" cy="857253"/>
          </a:xfrm>
          <a:prstGeom prst="rect">
            <a:avLst/>
          </a:prstGeom>
          <a:solidFill>
            <a:srgbClr val="EDEDED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900" b="1" dirty="0">
                <a:solidFill>
                  <a:srgbClr val="404040"/>
                </a:solidFill>
                <a:latin typeface="Raleway" pitchFamily="2" charset="0"/>
              </a:rPr>
              <a:t>FOOTER</a:t>
            </a: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920F021A-2074-F290-2C2C-C08C390D4E35}"/>
              </a:ext>
            </a:extLst>
          </p:cNvPr>
          <p:cNvSpPr/>
          <p:nvPr/>
        </p:nvSpPr>
        <p:spPr>
          <a:xfrm>
            <a:off x="8148388" y="595596"/>
            <a:ext cx="3669795" cy="1396658"/>
          </a:xfrm>
          <a:prstGeom prst="rect">
            <a:avLst/>
          </a:prstGeom>
          <a:solidFill>
            <a:srgbClr val="EDEDED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900" b="1" dirty="0">
                <a:solidFill>
                  <a:srgbClr val="404040"/>
                </a:solidFill>
                <a:latin typeface="Raleway" pitchFamily="2" charset="0"/>
              </a:rPr>
              <a:t>BANNER:</a:t>
            </a:r>
          </a:p>
          <a:p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Las empresas buscan líderes de proyectos</a:t>
            </a:r>
          </a:p>
          <a:p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Maestría en Gerencia de Proyectos</a:t>
            </a:r>
          </a:p>
          <a:p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Impulsa tu crecimiento en gestión de proyectos.</a:t>
            </a: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0B384A64-3E89-9E6D-A24D-01A460CC837E}"/>
              </a:ext>
            </a:extLst>
          </p:cNvPr>
          <p:cNvSpPr txBox="1"/>
          <p:nvPr/>
        </p:nvSpPr>
        <p:spPr>
          <a:xfrm>
            <a:off x="8240614" y="1535893"/>
            <a:ext cx="1387153" cy="288583"/>
          </a:xfrm>
          <a:prstGeom prst="rect">
            <a:avLst/>
          </a:prstGeom>
          <a:solidFill>
            <a:srgbClr val="404040"/>
          </a:solidFill>
          <a:ln>
            <a:solidFill>
              <a:srgbClr val="F1E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>
              <a:defRPr sz="1050" b="1">
                <a:solidFill>
                  <a:srgbClr val="404040"/>
                </a:solidFill>
                <a:latin typeface="Raleway" pitchFamily="2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s-ES" sz="900" dirty="0">
                <a:solidFill>
                  <a:schemeClr val="bg1"/>
                </a:solidFill>
              </a:rPr>
              <a:t>Botón: LO QUIERO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309B6EE7-349E-1CB4-49B6-F617F9BB745F}"/>
              </a:ext>
            </a:extLst>
          </p:cNvPr>
          <p:cNvSpPr txBox="1"/>
          <p:nvPr/>
        </p:nvSpPr>
        <p:spPr>
          <a:xfrm>
            <a:off x="251289" y="306155"/>
            <a:ext cx="1829181" cy="289441"/>
          </a:xfrm>
          <a:prstGeom prst="roundRect">
            <a:avLst/>
          </a:prstGeom>
          <a:solidFill>
            <a:srgbClr val="EDE709"/>
          </a:solidFill>
        </p:spPr>
        <p:txBody>
          <a:bodyPr wrap="square">
            <a:spAutoFit/>
          </a:bodyPr>
          <a:lstStyle/>
          <a:p>
            <a:pPr algn="ctr"/>
            <a:r>
              <a:rPr lang="es-ES" sz="1100" b="1" i="1" dirty="0">
                <a:latin typeface="Raleway" pitchFamily="2" charset="0"/>
              </a:rPr>
              <a:t>BBDD CERRADA - CUA</a:t>
            </a:r>
          </a:p>
        </p:txBody>
      </p:sp>
    </p:spTree>
    <p:extLst>
      <p:ext uri="{BB962C8B-B14F-4D97-AF65-F5344CB8AC3E}">
        <p14:creationId xmlns:p14="http://schemas.microsoft.com/office/powerpoint/2010/main" val="644651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051A95-0E2F-B648-DD8C-6844857C4D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Marcador de número de diapositiva 5">
            <a:extLst>
              <a:ext uri="{FF2B5EF4-FFF2-40B4-BE49-F238E27FC236}">
                <a16:creationId xmlns:a16="http://schemas.microsoft.com/office/drawing/2014/main" id="{1651D137-B047-B562-D9CB-FFB039DD5C78}"/>
              </a:ext>
            </a:extLst>
          </p:cNvPr>
          <p:cNvSpPr txBox="1">
            <a:spLocks/>
          </p:cNvSpPr>
          <p:nvPr/>
        </p:nvSpPr>
        <p:spPr>
          <a:xfrm>
            <a:off x="11640130" y="6234113"/>
            <a:ext cx="4903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900" b="1" i="0" kern="1200">
                <a:solidFill>
                  <a:srgbClr val="404040"/>
                </a:solidFill>
                <a:latin typeface="Raleway" panose="020B0503030101060003" pitchFamily="34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F6ACF-BCFD-8B4B-AA46-CF664FC259F0}" type="slidenum">
              <a:rPr lang="es-ES" smtClean="0">
                <a:latin typeface="Rawline" pitchFamily="2" charset="77"/>
              </a:rPr>
              <a:pPr/>
              <a:t>3</a:t>
            </a:fld>
            <a:endParaRPr lang="es-ES" dirty="0">
              <a:latin typeface="Rawline" pitchFamily="2" charset="77"/>
            </a:endParaRPr>
          </a:p>
        </p:txBody>
      </p:sp>
      <p:pic>
        <p:nvPicPr>
          <p:cNvPr id="30" name="Gráfico 29">
            <a:extLst>
              <a:ext uri="{FF2B5EF4-FFF2-40B4-BE49-F238E27FC236}">
                <a16:creationId xmlns:a16="http://schemas.microsoft.com/office/drawing/2014/main" id="{17A43650-B526-1947-1494-671BEC0A657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11774" y="6340475"/>
            <a:ext cx="124672" cy="124672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1BD6FFE9-9564-E6F2-46CF-92A37ADBF97E}"/>
              </a:ext>
            </a:extLst>
          </p:cNvPr>
          <p:cNvSpPr/>
          <p:nvPr/>
        </p:nvSpPr>
        <p:spPr>
          <a:xfrm>
            <a:off x="4246220" y="168951"/>
            <a:ext cx="3673555" cy="6564377"/>
          </a:xfrm>
          <a:prstGeom prst="rect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20AB6F52-03F7-E59C-41BE-619F98AB2108}"/>
              </a:ext>
            </a:extLst>
          </p:cNvPr>
          <p:cNvSpPr/>
          <p:nvPr/>
        </p:nvSpPr>
        <p:spPr>
          <a:xfrm>
            <a:off x="4246221" y="168952"/>
            <a:ext cx="3669795" cy="475518"/>
          </a:xfrm>
          <a:prstGeom prst="rect">
            <a:avLst/>
          </a:prstGeom>
          <a:solidFill>
            <a:srgbClr val="40404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900" b="1" dirty="0">
                <a:solidFill>
                  <a:schemeClr val="bg1"/>
                </a:solidFill>
                <a:latin typeface="Raleway" pitchFamily="2" charset="0"/>
              </a:rPr>
              <a:t>HEADER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A03FE19C-241F-7BBF-FC52-43C762531F15}"/>
              </a:ext>
            </a:extLst>
          </p:cNvPr>
          <p:cNvSpPr/>
          <p:nvPr/>
        </p:nvSpPr>
        <p:spPr>
          <a:xfrm>
            <a:off x="4246220" y="595596"/>
            <a:ext cx="3669795" cy="1396658"/>
          </a:xfrm>
          <a:prstGeom prst="rect">
            <a:avLst/>
          </a:prstGeom>
          <a:solidFill>
            <a:srgbClr val="EDEDED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900" b="1" dirty="0">
                <a:solidFill>
                  <a:srgbClr val="404040"/>
                </a:solidFill>
                <a:latin typeface="Raleway" pitchFamily="2" charset="0"/>
              </a:rPr>
              <a:t>BANNER:</a:t>
            </a:r>
          </a:p>
          <a:p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Continúa tu crecimiento profesional</a:t>
            </a:r>
          </a:p>
          <a:p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Maestría en Gerencia de Proyectos</a:t>
            </a:r>
          </a:p>
          <a:p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Beneficios exclusivos para egresados</a:t>
            </a: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82256EBA-5367-5F2B-9AB0-E47D0C0377B1}"/>
              </a:ext>
            </a:extLst>
          </p:cNvPr>
          <p:cNvSpPr/>
          <p:nvPr/>
        </p:nvSpPr>
        <p:spPr>
          <a:xfrm>
            <a:off x="4246220" y="1824476"/>
            <a:ext cx="3669795" cy="1406847"/>
          </a:xfrm>
          <a:prstGeom prst="rect">
            <a:avLst/>
          </a:prstGeom>
          <a:solidFill>
            <a:srgbClr val="40404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s-ES" sz="900" b="1" dirty="0">
              <a:solidFill>
                <a:schemeClr val="bg1"/>
              </a:solidFill>
              <a:latin typeface="Raleway" pitchFamily="2" charset="0"/>
            </a:endParaRPr>
          </a:p>
        </p:txBody>
      </p:sp>
      <p:sp>
        <p:nvSpPr>
          <p:cNvPr id="12" name="CuadroTexto 8">
            <a:extLst>
              <a:ext uri="{FF2B5EF4-FFF2-40B4-BE49-F238E27FC236}">
                <a16:creationId xmlns:a16="http://schemas.microsoft.com/office/drawing/2014/main" id="{3933803B-C805-88A5-827A-9AE6B33EC3D7}"/>
              </a:ext>
            </a:extLst>
          </p:cNvPr>
          <p:cNvSpPr txBox="1"/>
          <p:nvPr/>
        </p:nvSpPr>
        <p:spPr>
          <a:xfrm>
            <a:off x="4400689" y="2074065"/>
            <a:ext cx="1101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ES" b="1" i="1" spc="20" dirty="0">
                <a:solidFill>
                  <a:schemeClr val="bg1"/>
                </a:solidFill>
                <a:latin typeface="Raleway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ICONO</a:t>
            </a:r>
          </a:p>
        </p:txBody>
      </p:sp>
      <p:sp>
        <p:nvSpPr>
          <p:cNvPr id="13" name="CuadroTexto 8">
            <a:extLst>
              <a:ext uri="{FF2B5EF4-FFF2-40B4-BE49-F238E27FC236}">
                <a16:creationId xmlns:a16="http://schemas.microsoft.com/office/drawing/2014/main" id="{38A69F0B-C09D-8FD9-0EAE-519E6CA0F618}"/>
              </a:ext>
            </a:extLst>
          </p:cNvPr>
          <p:cNvSpPr txBox="1"/>
          <p:nvPr/>
        </p:nvSpPr>
        <p:spPr>
          <a:xfrm>
            <a:off x="5461456" y="1870751"/>
            <a:ext cx="2397296" cy="933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ES" sz="800" kern="1200" spc="20" dirty="0">
                <a:solidFill>
                  <a:schemeClr val="bg1"/>
                </a:solidFill>
                <a:effectLst/>
                <a:latin typeface="Raleway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Tu formación es el punto de partida. Ahora es momento de avanzar hacia un perfil con mayor alcance y proyección.</a:t>
            </a:r>
          </a:p>
          <a:p>
            <a:pPr algn="ctr">
              <a:spcAft>
                <a:spcPts val="800"/>
              </a:spcAft>
              <a:buNone/>
            </a:pPr>
            <a:r>
              <a:rPr lang="es-ES" sz="800" kern="1200" spc="20" dirty="0">
                <a:solidFill>
                  <a:schemeClr val="bg1"/>
                </a:solidFill>
                <a:effectLst/>
                <a:latin typeface="Raleway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Según el PMI, para 2030 se necesitarán +25 millones de profesionales especializados en gestión de proyectos.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078A518-71C9-A7E7-7CB6-265126468C50}"/>
              </a:ext>
            </a:extLst>
          </p:cNvPr>
          <p:cNvSpPr txBox="1"/>
          <p:nvPr/>
        </p:nvSpPr>
        <p:spPr>
          <a:xfrm>
            <a:off x="5012596" y="2781554"/>
            <a:ext cx="2165789" cy="215034"/>
          </a:xfrm>
          <a:prstGeom prst="rect">
            <a:avLst/>
          </a:prstGeom>
          <a:solidFill>
            <a:srgbClr val="EDEDED"/>
          </a:solidFill>
          <a:ln>
            <a:solidFill>
              <a:srgbClr val="F1E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>
              <a:defRPr sz="1050" b="1">
                <a:solidFill>
                  <a:srgbClr val="404040"/>
                </a:solidFill>
                <a:latin typeface="Raleway" pitchFamily="2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s-ES" sz="900" dirty="0"/>
              <a:t>Botón: VER PROGRAMA COMPLETO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3421FE4B-7879-7760-B23C-6A7E70335867}"/>
              </a:ext>
            </a:extLst>
          </p:cNvPr>
          <p:cNvSpPr txBox="1"/>
          <p:nvPr/>
        </p:nvSpPr>
        <p:spPr>
          <a:xfrm>
            <a:off x="4319019" y="1450640"/>
            <a:ext cx="1387153" cy="288583"/>
          </a:xfrm>
          <a:prstGeom prst="rect">
            <a:avLst/>
          </a:prstGeom>
          <a:solidFill>
            <a:srgbClr val="404040"/>
          </a:solidFill>
          <a:ln>
            <a:solidFill>
              <a:srgbClr val="F1E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>
              <a:defRPr sz="1050" b="1">
                <a:solidFill>
                  <a:srgbClr val="404040"/>
                </a:solidFill>
                <a:latin typeface="Raleway" pitchFamily="2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s-ES" sz="900" dirty="0">
                <a:solidFill>
                  <a:schemeClr val="bg1"/>
                </a:solidFill>
              </a:rPr>
              <a:t>Botón: LO QUIERO</a:t>
            </a: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87E6FEFE-3C02-7FB5-E583-4A7D9A04CA2E}"/>
              </a:ext>
            </a:extLst>
          </p:cNvPr>
          <p:cNvSpPr/>
          <p:nvPr/>
        </p:nvSpPr>
        <p:spPr>
          <a:xfrm>
            <a:off x="4246220" y="3070246"/>
            <a:ext cx="3669795" cy="2043051"/>
          </a:xfrm>
          <a:prstGeom prst="rect">
            <a:avLst/>
          </a:prstGeom>
          <a:solidFill>
            <a:srgbClr val="EDEDED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sz="900" b="1" dirty="0">
                <a:solidFill>
                  <a:srgbClr val="404040"/>
                </a:solidFill>
                <a:latin typeface="Raleway" pitchFamily="2" charset="0"/>
              </a:rPr>
              <a:t>Maestría en Gerencia de Proyectos</a:t>
            </a:r>
          </a:p>
          <a:p>
            <a:pPr algn="ctr"/>
            <a:endParaRPr lang="es-ES" sz="900" b="1" dirty="0">
              <a:solidFill>
                <a:srgbClr val="404040"/>
              </a:solidFill>
              <a:latin typeface="Raleway" pitchFamily="2" charset="0"/>
            </a:endParaRPr>
          </a:p>
          <a:p>
            <a:pPr algn="ctr"/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Accede a uno de los sectores con mayor demanda laboral a nivel global. </a:t>
            </a:r>
            <a:r>
              <a:rPr lang="es-ES" sz="900" i="1" dirty="0">
                <a:solidFill>
                  <a:srgbClr val="404040"/>
                </a:solidFill>
                <a:latin typeface="Raleway" pitchFamily="2" charset="0"/>
              </a:rPr>
              <a:t>(Fuente: Project Management </a:t>
            </a:r>
            <a:r>
              <a:rPr lang="es-ES" sz="900" i="1" dirty="0" err="1">
                <a:solidFill>
                  <a:srgbClr val="404040"/>
                </a:solidFill>
                <a:latin typeface="Raleway" pitchFamily="2" charset="0"/>
              </a:rPr>
              <a:t>Institute</a:t>
            </a:r>
            <a:r>
              <a:rPr lang="es-ES" sz="900" i="1" dirty="0">
                <a:solidFill>
                  <a:srgbClr val="404040"/>
                </a:solidFill>
                <a:latin typeface="Raleway" pitchFamily="2" charset="0"/>
              </a:rPr>
              <a:t>)</a:t>
            </a:r>
          </a:p>
        </p:txBody>
      </p:sp>
      <p:sp>
        <p:nvSpPr>
          <p:cNvPr id="21" name="CuadroTexto 8">
            <a:extLst>
              <a:ext uri="{FF2B5EF4-FFF2-40B4-BE49-F238E27FC236}">
                <a16:creationId xmlns:a16="http://schemas.microsoft.com/office/drawing/2014/main" id="{30622172-CEA7-3700-B6BF-4124E69299EC}"/>
              </a:ext>
            </a:extLst>
          </p:cNvPr>
          <p:cNvSpPr txBox="1"/>
          <p:nvPr/>
        </p:nvSpPr>
        <p:spPr>
          <a:xfrm>
            <a:off x="4155674" y="3734150"/>
            <a:ext cx="1434315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ES" sz="800" b="1" i="1" kern="1200" spc="20" dirty="0">
                <a:solidFill>
                  <a:srgbClr val="404040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ICONO</a:t>
            </a:r>
          </a:p>
          <a:p>
            <a:pPr algn="ctr">
              <a:spcAft>
                <a:spcPts val="800"/>
              </a:spcAft>
              <a:buNone/>
            </a:pPr>
            <a:r>
              <a:rPr lang="es-ES" sz="800" kern="1200" spc="20" dirty="0">
                <a:solidFill>
                  <a:srgbClr val="404040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Accede a roles con mayor responsabilidad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389729F8-5CC0-A073-8C09-BE409A3B8134}"/>
              </a:ext>
            </a:extLst>
          </p:cNvPr>
          <p:cNvSpPr txBox="1"/>
          <p:nvPr/>
        </p:nvSpPr>
        <p:spPr>
          <a:xfrm>
            <a:off x="5262889" y="4377236"/>
            <a:ext cx="1825808" cy="288583"/>
          </a:xfrm>
          <a:prstGeom prst="rect">
            <a:avLst/>
          </a:prstGeom>
          <a:solidFill>
            <a:srgbClr val="404040"/>
          </a:solidFill>
          <a:ln>
            <a:solidFill>
              <a:srgbClr val="F1E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>
              <a:defRPr sz="1050" b="1">
                <a:solidFill>
                  <a:srgbClr val="404040"/>
                </a:solidFill>
                <a:latin typeface="Raleway" pitchFamily="2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s-ES" sz="900" dirty="0">
                <a:solidFill>
                  <a:schemeClr val="bg1"/>
                </a:solidFill>
              </a:rPr>
              <a:t>Botón: INSCRIBIRME AHORA</a:t>
            </a:r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45A29569-EF7B-8E8E-7CCF-AD317D78B7CE}"/>
              </a:ext>
            </a:extLst>
          </p:cNvPr>
          <p:cNvSpPr/>
          <p:nvPr/>
        </p:nvSpPr>
        <p:spPr>
          <a:xfrm>
            <a:off x="4242536" y="4797347"/>
            <a:ext cx="3669795" cy="1074361"/>
          </a:xfrm>
          <a:prstGeom prst="rect">
            <a:avLst/>
          </a:prstGeom>
          <a:solidFill>
            <a:srgbClr val="40404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s-ES" sz="900" b="1" dirty="0">
              <a:solidFill>
                <a:schemeClr val="bg1"/>
              </a:solidFill>
              <a:latin typeface="Raleway" pitchFamily="2" charset="0"/>
            </a:endParaRP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E532398E-8846-DDDE-1A48-607179369600}"/>
              </a:ext>
            </a:extLst>
          </p:cNvPr>
          <p:cNvSpPr txBox="1"/>
          <p:nvPr/>
        </p:nvSpPr>
        <p:spPr>
          <a:xfrm>
            <a:off x="5176342" y="5405732"/>
            <a:ext cx="1816917" cy="288583"/>
          </a:xfrm>
          <a:prstGeom prst="rect">
            <a:avLst/>
          </a:prstGeom>
          <a:solidFill>
            <a:srgbClr val="EDEDED"/>
          </a:solidFill>
          <a:ln>
            <a:solidFill>
              <a:srgbClr val="F1E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>
              <a:defRPr sz="1050" b="1">
                <a:solidFill>
                  <a:srgbClr val="404040"/>
                </a:solidFill>
                <a:latin typeface="Raleway" pitchFamily="2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s-ES" sz="900" dirty="0"/>
              <a:t>Botón: MÁS INFORMACIÓN</a:t>
            </a:r>
          </a:p>
        </p:txBody>
      </p:sp>
      <p:sp>
        <p:nvSpPr>
          <p:cNvPr id="5" name="CuadroTexto 8">
            <a:extLst>
              <a:ext uri="{FF2B5EF4-FFF2-40B4-BE49-F238E27FC236}">
                <a16:creationId xmlns:a16="http://schemas.microsoft.com/office/drawing/2014/main" id="{40B2B40F-A240-9028-CFC7-7773C3DE621F}"/>
              </a:ext>
            </a:extLst>
          </p:cNvPr>
          <p:cNvSpPr txBox="1"/>
          <p:nvPr/>
        </p:nvSpPr>
        <p:spPr>
          <a:xfrm>
            <a:off x="5502525" y="3734150"/>
            <a:ext cx="1256976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ES" sz="800" b="1" i="1" kern="1200" spc="20" dirty="0">
                <a:solidFill>
                  <a:srgbClr val="404040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ICONO</a:t>
            </a:r>
          </a:p>
          <a:p>
            <a:pPr algn="ctr">
              <a:spcAft>
                <a:spcPts val="800"/>
              </a:spcAft>
              <a:buNone/>
            </a:pPr>
            <a:r>
              <a:rPr lang="es-ES" sz="800" kern="1200" spc="20" dirty="0">
                <a:solidFill>
                  <a:srgbClr val="404040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Perfil competitivo en múltiples sectores</a:t>
            </a:r>
          </a:p>
        </p:txBody>
      </p:sp>
      <p:sp>
        <p:nvSpPr>
          <p:cNvPr id="6" name="CuadroTexto 8">
            <a:extLst>
              <a:ext uri="{FF2B5EF4-FFF2-40B4-BE49-F238E27FC236}">
                <a16:creationId xmlns:a16="http://schemas.microsoft.com/office/drawing/2014/main" id="{BBE29160-3E59-00CF-1C86-C753EB12F5D5}"/>
              </a:ext>
            </a:extLst>
          </p:cNvPr>
          <p:cNvSpPr txBox="1"/>
          <p:nvPr/>
        </p:nvSpPr>
        <p:spPr>
          <a:xfrm>
            <a:off x="6602013" y="3734151"/>
            <a:ext cx="1359870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ES" sz="800" b="1" i="1" kern="1200" spc="20" dirty="0">
                <a:solidFill>
                  <a:srgbClr val="404040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ICONO</a:t>
            </a:r>
          </a:p>
          <a:p>
            <a:pPr algn="ctr">
              <a:spcAft>
                <a:spcPts val="800"/>
              </a:spcAft>
              <a:buNone/>
            </a:pPr>
            <a:r>
              <a:rPr lang="es-ES" sz="800" kern="1200" spc="20" dirty="0">
                <a:solidFill>
                  <a:srgbClr val="404040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Mejores oportunidades salariales</a:t>
            </a:r>
          </a:p>
        </p:txBody>
      </p:sp>
      <p:sp>
        <p:nvSpPr>
          <p:cNvPr id="15" name="CuadroTexto 8">
            <a:extLst>
              <a:ext uri="{FF2B5EF4-FFF2-40B4-BE49-F238E27FC236}">
                <a16:creationId xmlns:a16="http://schemas.microsoft.com/office/drawing/2014/main" id="{2D1C112D-3010-2271-6552-9291E7F844B9}"/>
              </a:ext>
            </a:extLst>
          </p:cNvPr>
          <p:cNvSpPr txBox="1"/>
          <p:nvPr/>
        </p:nvSpPr>
        <p:spPr>
          <a:xfrm>
            <a:off x="4253588" y="4828372"/>
            <a:ext cx="3666111" cy="441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ES" sz="800" b="1" i="1" kern="1200" spc="20" dirty="0">
                <a:solidFill>
                  <a:schemeClr val="bg1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ICONO</a:t>
            </a:r>
          </a:p>
          <a:p>
            <a:pPr algn="ctr">
              <a:spcAft>
                <a:spcPts val="800"/>
              </a:spcAft>
              <a:buNone/>
            </a:pPr>
            <a:r>
              <a:rPr lang="es-ES" sz="800" kern="1200" spc="20" dirty="0">
                <a:solidFill>
                  <a:schemeClr val="bg1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Tu evolución profesional empieza con una decisión..</a:t>
            </a: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6B0AED88-A4DC-A799-73E9-07611DB18603}"/>
              </a:ext>
            </a:extLst>
          </p:cNvPr>
          <p:cNvSpPr/>
          <p:nvPr/>
        </p:nvSpPr>
        <p:spPr>
          <a:xfrm>
            <a:off x="4249904" y="5876075"/>
            <a:ext cx="3669795" cy="857253"/>
          </a:xfrm>
          <a:prstGeom prst="rect">
            <a:avLst/>
          </a:prstGeom>
          <a:solidFill>
            <a:srgbClr val="EDEDED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900" b="1" dirty="0">
                <a:solidFill>
                  <a:srgbClr val="404040"/>
                </a:solidFill>
                <a:latin typeface="Raleway" pitchFamily="2" charset="0"/>
              </a:rPr>
              <a:t>FOOTER</a:t>
            </a: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234C6663-038D-8594-90A8-77448A458179}"/>
              </a:ext>
            </a:extLst>
          </p:cNvPr>
          <p:cNvSpPr/>
          <p:nvPr/>
        </p:nvSpPr>
        <p:spPr>
          <a:xfrm>
            <a:off x="8148388" y="595596"/>
            <a:ext cx="3669795" cy="1396658"/>
          </a:xfrm>
          <a:prstGeom prst="rect">
            <a:avLst/>
          </a:prstGeom>
          <a:solidFill>
            <a:srgbClr val="EDEDED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900" b="1" dirty="0">
                <a:solidFill>
                  <a:srgbClr val="404040"/>
                </a:solidFill>
                <a:latin typeface="Raleway" pitchFamily="2" charset="0"/>
              </a:rPr>
              <a:t>BANNER:</a:t>
            </a:r>
          </a:p>
          <a:p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Continúa tu crecimiento profesional</a:t>
            </a:r>
          </a:p>
          <a:p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Maestría en Gerencia de Proyectos</a:t>
            </a:r>
          </a:p>
          <a:p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Impulsa tu crecimiento en gestión de proyectos.</a:t>
            </a: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3DD4EF55-0AFC-7BCE-2FA4-6BBF1464F806}"/>
              </a:ext>
            </a:extLst>
          </p:cNvPr>
          <p:cNvSpPr txBox="1"/>
          <p:nvPr/>
        </p:nvSpPr>
        <p:spPr>
          <a:xfrm>
            <a:off x="8240614" y="1535893"/>
            <a:ext cx="1387153" cy="288583"/>
          </a:xfrm>
          <a:prstGeom prst="rect">
            <a:avLst/>
          </a:prstGeom>
          <a:solidFill>
            <a:srgbClr val="404040"/>
          </a:solidFill>
          <a:ln>
            <a:solidFill>
              <a:srgbClr val="F1E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>
              <a:defRPr sz="1050" b="1">
                <a:solidFill>
                  <a:srgbClr val="404040"/>
                </a:solidFill>
                <a:latin typeface="Raleway" pitchFamily="2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s-ES" sz="900" dirty="0">
                <a:solidFill>
                  <a:schemeClr val="bg1"/>
                </a:solidFill>
              </a:rPr>
              <a:t>Botón: LO QUIERO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9D06B2CB-F30E-093E-1192-6F614E6DD1C0}"/>
              </a:ext>
            </a:extLst>
          </p:cNvPr>
          <p:cNvSpPr txBox="1"/>
          <p:nvPr/>
        </p:nvSpPr>
        <p:spPr>
          <a:xfrm>
            <a:off x="251289" y="306155"/>
            <a:ext cx="1829181" cy="289441"/>
          </a:xfrm>
          <a:prstGeom prst="roundRect">
            <a:avLst/>
          </a:prstGeom>
          <a:solidFill>
            <a:srgbClr val="EDE709"/>
          </a:solidFill>
        </p:spPr>
        <p:txBody>
          <a:bodyPr wrap="square">
            <a:spAutoFit/>
          </a:bodyPr>
          <a:lstStyle/>
          <a:p>
            <a:pPr algn="ctr"/>
            <a:r>
              <a:rPr lang="es-ES" sz="1100" b="1" i="1" dirty="0">
                <a:latin typeface="Raleway" pitchFamily="2" charset="0"/>
              </a:rPr>
              <a:t>BBDD ALUMNOS - CUA</a:t>
            </a:r>
          </a:p>
        </p:txBody>
      </p:sp>
    </p:spTree>
    <p:extLst>
      <p:ext uri="{BB962C8B-B14F-4D97-AF65-F5344CB8AC3E}">
        <p14:creationId xmlns:p14="http://schemas.microsoft.com/office/powerpoint/2010/main" val="621898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E0E193-9A4B-6C91-B16B-C0B40B4A9D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Marcador de número de diapositiva 5">
            <a:extLst>
              <a:ext uri="{FF2B5EF4-FFF2-40B4-BE49-F238E27FC236}">
                <a16:creationId xmlns:a16="http://schemas.microsoft.com/office/drawing/2014/main" id="{48F4E2DB-63AA-DF1D-A0AB-4255A1DBF30F}"/>
              </a:ext>
            </a:extLst>
          </p:cNvPr>
          <p:cNvSpPr txBox="1">
            <a:spLocks/>
          </p:cNvSpPr>
          <p:nvPr/>
        </p:nvSpPr>
        <p:spPr>
          <a:xfrm>
            <a:off x="11640130" y="6234113"/>
            <a:ext cx="4903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900" b="1" i="0" kern="1200">
                <a:solidFill>
                  <a:srgbClr val="404040"/>
                </a:solidFill>
                <a:latin typeface="Raleway" panose="020B0503030101060003" pitchFamily="34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F6ACF-BCFD-8B4B-AA46-CF664FC259F0}" type="slidenum">
              <a:rPr lang="es-ES" smtClean="0">
                <a:latin typeface="Rawline" pitchFamily="2" charset="77"/>
              </a:rPr>
              <a:pPr/>
              <a:t>4</a:t>
            </a:fld>
            <a:endParaRPr lang="es-ES" dirty="0">
              <a:latin typeface="Rawline" pitchFamily="2" charset="77"/>
            </a:endParaRPr>
          </a:p>
        </p:txBody>
      </p:sp>
      <p:pic>
        <p:nvPicPr>
          <p:cNvPr id="30" name="Gráfico 29">
            <a:extLst>
              <a:ext uri="{FF2B5EF4-FFF2-40B4-BE49-F238E27FC236}">
                <a16:creationId xmlns:a16="http://schemas.microsoft.com/office/drawing/2014/main" id="{00E01477-DDFC-FE69-D460-1D48505247A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11774" y="6340475"/>
            <a:ext cx="124672" cy="124672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53789F6B-D2CE-144F-9690-8071B4E3C26E}"/>
              </a:ext>
            </a:extLst>
          </p:cNvPr>
          <p:cNvSpPr/>
          <p:nvPr/>
        </p:nvSpPr>
        <p:spPr>
          <a:xfrm>
            <a:off x="4246220" y="168951"/>
            <a:ext cx="3673555" cy="6564377"/>
          </a:xfrm>
          <a:prstGeom prst="rect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A069287A-2F72-C3A9-9F86-10D77F39D9D9}"/>
              </a:ext>
            </a:extLst>
          </p:cNvPr>
          <p:cNvSpPr/>
          <p:nvPr/>
        </p:nvSpPr>
        <p:spPr>
          <a:xfrm>
            <a:off x="4246221" y="168952"/>
            <a:ext cx="3669795" cy="475518"/>
          </a:xfrm>
          <a:prstGeom prst="rect">
            <a:avLst/>
          </a:prstGeom>
          <a:solidFill>
            <a:srgbClr val="40404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900" b="1" dirty="0">
                <a:solidFill>
                  <a:schemeClr val="bg1"/>
                </a:solidFill>
                <a:latin typeface="Raleway" pitchFamily="2" charset="0"/>
              </a:rPr>
              <a:t>HEADER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BAB85387-CB6C-7F19-11C4-DC46B260E37B}"/>
              </a:ext>
            </a:extLst>
          </p:cNvPr>
          <p:cNvSpPr/>
          <p:nvPr/>
        </p:nvSpPr>
        <p:spPr>
          <a:xfrm>
            <a:off x="4246220" y="595596"/>
            <a:ext cx="3669795" cy="1396658"/>
          </a:xfrm>
          <a:prstGeom prst="rect">
            <a:avLst/>
          </a:prstGeom>
          <a:solidFill>
            <a:srgbClr val="EDEDED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900" b="1" dirty="0">
                <a:solidFill>
                  <a:srgbClr val="404040"/>
                </a:solidFill>
                <a:latin typeface="Raleway" pitchFamily="2" charset="0"/>
              </a:rPr>
              <a:t>BANNER:</a:t>
            </a:r>
          </a:p>
          <a:p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Avanza hacia un nuevo nivel profesional</a:t>
            </a:r>
          </a:p>
          <a:p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Maestría en Gerencia de Proyectos</a:t>
            </a:r>
          </a:p>
          <a:p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Beneficios exclusivos para egresados</a:t>
            </a: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61027499-4710-E14D-CA4B-D24240F9DC9E}"/>
              </a:ext>
            </a:extLst>
          </p:cNvPr>
          <p:cNvSpPr/>
          <p:nvPr/>
        </p:nvSpPr>
        <p:spPr>
          <a:xfrm>
            <a:off x="4246220" y="1824476"/>
            <a:ext cx="3669795" cy="1406847"/>
          </a:xfrm>
          <a:prstGeom prst="rect">
            <a:avLst/>
          </a:prstGeom>
          <a:solidFill>
            <a:srgbClr val="40404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s-ES" sz="900" b="1" dirty="0">
              <a:solidFill>
                <a:schemeClr val="bg1"/>
              </a:solidFill>
              <a:latin typeface="Raleway" pitchFamily="2" charset="0"/>
            </a:endParaRPr>
          </a:p>
        </p:txBody>
      </p:sp>
      <p:sp>
        <p:nvSpPr>
          <p:cNvPr id="12" name="CuadroTexto 8">
            <a:extLst>
              <a:ext uri="{FF2B5EF4-FFF2-40B4-BE49-F238E27FC236}">
                <a16:creationId xmlns:a16="http://schemas.microsoft.com/office/drawing/2014/main" id="{26D0D342-2879-EB1C-3E77-0C258FE4FBD9}"/>
              </a:ext>
            </a:extLst>
          </p:cNvPr>
          <p:cNvSpPr txBox="1"/>
          <p:nvPr/>
        </p:nvSpPr>
        <p:spPr>
          <a:xfrm>
            <a:off x="4400689" y="2074065"/>
            <a:ext cx="1101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ES" b="1" i="1" spc="20" dirty="0">
                <a:solidFill>
                  <a:schemeClr val="bg1"/>
                </a:solidFill>
                <a:latin typeface="Raleway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ICONO</a:t>
            </a:r>
          </a:p>
        </p:txBody>
      </p:sp>
      <p:sp>
        <p:nvSpPr>
          <p:cNvPr id="13" name="CuadroTexto 8">
            <a:extLst>
              <a:ext uri="{FF2B5EF4-FFF2-40B4-BE49-F238E27FC236}">
                <a16:creationId xmlns:a16="http://schemas.microsoft.com/office/drawing/2014/main" id="{8CC5210B-AB12-6D71-E72B-18630D4689E6}"/>
              </a:ext>
            </a:extLst>
          </p:cNvPr>
          <p:cNvSpPr txBox="1"/>
          <p:nvPr/>
        </p:nvSpPr>
        <p:spPr>
          <a:xfrm>
            <a:off x="5490829" y="1829460"/>
            <a:ext cx="2397296" cy="1056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ES" sz="800" kern="1200" spc="20" dirty="0">
                <a:solidFill>
                  <a:schemeClr val="bg1"/>
                </a:solidFill>
                <a:effectLst/>
                <a:latin typeface="Raleway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Como egresado, estás en un momento clave para avanzar hacia mejores oportunidades profesionales.</a:t>
            </a:r>
          </a:p>
          <a:p>
            <a:pPr algn="ctr">
              <a:spcAft>
                <a:spcPts val="800"/>
              </a:spcAft>
              <a:buNone/>
            </a:pPr>
            <a:r>
              <a:rPr lang="es-ES" sz="800" kern="1200" spc="20" dirty="0">
                <a:solidFill>
                  <a:schemeClr val="bg1"/>
                </a:solidFill>
                <a:effectLst/>
                <a:latin typeface="Raleway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En Colombia, los perfiles en gestión de proyectos acceden a posiciones estratégicas con ingresos que pueden superar los $5 millones mensuales.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B18FCD2A-AC5E-4017-0C2B-DC18680DC8D9}"/>
              </a:ext>
            </a:extLst>
          </p:cNvPr>
          <p:cNvSpPr txBox="1"/>
          <p:nvPr/>
        </p:nvSpPr>
        <p:spPr>
          <a:xfrm>
            <a:off x="5012596" y="2940945"/>
            <a:ext cx="2165789" cy="215034"/>
          </a:xfrm>
          <a:prstGeom prst="rect">
            <a:avLst/>
          </a:prstGeom>
          <a:solidFill>
            <a:srgbClr val="EDEDED"/>
          </a:solidFill>
          <a:ln>
            <a:solidFill>
              <a:srgbClr val="F1E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>
              <a:defRPr sz="1050" b="1">
                <a:solidFill>
                  <a:srgbClr val="404040"/>
                </a:solidFill>
                <a:latin typeface="Raleway" pitchFamily="2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s-ES" sz="900" dirty="0"/>
              <a:t>Botón: VER PROGRAMA COMPLETO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4DBA7E1-E508-E32A-4000-317A817603D3}"/>
              </a:ext>
            </a:extLst>
          </p:cNvPr>
          <p:cNvSpPr txBox="1"/>
          <p:nvPr/>
        </p:nvSpPr>
        <p:spPr>
          <a:xfrm>
            <a:off x="4319019" y="1450640"/>
            <a:ext cx="1387153" cy="288583"/>
          </a:xfrm>
          <a:prstGeom prst="rect">
            <a:avLst/>
          </a:prstGeom>
          <a:solidFill>
            <a:srgbClr val="404040"/>
          </a:solidFill>
          <a:ln>
            <a:solidFill>
              <a:srgbClr val="F1E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>
              <a:defRPr sz="1050" b="1">
                <a:solidFill>
                  <a:srgbClr val="404040"/>
                </a:solidFill>
                <a:latin typeface="Raleway" pitchFamily="2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s-ES" sz="900" dirty="0">
                <a:solidFill>
                  <a:schemeClr val="bg1"/>
                </a:solidFill>
              </a:rPr>
              <a:t>Botón: LO QUIERO</a:t>
            </a: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9D7371DC-3F2B-BDA9-1540-18CA522132A1}"/>
              </a:ext>
            </a:extLst>
          </p:cNvPr>
          <p:cNvSpPr/>
          <p:nvPr/>
        </p:nvSpPr>
        <p:spPr>
          <a:xfrm>
            <a:off x="4246220" y="3238026"/>
            <a:ext cx="3669795" cy="2043051"/>
          </a:xfrm>
          <a:prstGeom prst="rect">
            <a:avLst/>
          </a:prstGeom>
          <a:solidFill>
            <a:srgbClr val="EDEDED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sz="900" b="1" dirty="0">
                <a:solidFill>
                  <a:srgbClr val="404040"/>
                </a:solidFill>
                <a:latin typeface="Raleway" pitchFamily="2" charset="0"/>
              </a:rPr>
              <a:t>Maestría en Gerencia de Proyectos</a:t>
            </a:r>
          </a:p>
          <a:p>
            <a:pPr algn="ctr"/>
            <a:endParaRPr lang="es-ES" sz="900" b="1" dirty="0">
              <a:solidFill>
                <a:srgbClr val="404040"/>
              </a:solidFill>
              <a:latin typeface="Raleway" pitchFamily="2" charset="0"/>
            </a:endParaRPr>
          </a:p>
          <a:p>
            <a:pPr algn="ctr"/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Obtén tu título de Magíster y accede a roles de mayor responsabilidad.</a:t>
            </a:r>
            <a:endParaRPr lang="es-ES" sz="900" i="1" dirty="0">
              <a:solidFill>
                <a:srgbClr val="404040"/>
              </a:solidFill>
              <a:latin typeface="Raleway" pitchFamily="2" charset="0"/>
            </a:endParaRPr>
          </a:p>
        </p:txBody>
      </p:sp>
      <p:sp>
        <p:nvSpPr>
          <p:cNvPr id="21" name="CuadroTexto 8">
            <a:extLst>
              <a:ext uri="{FF2B5EF4-FFF2-40B4-BE49-F238E27FC236}">
                <a16:creationId xmlns:a16="http://schemas.microsoft.com/office/drawing/2014/main" id="{6FE61358-D5D0-EBEE-32CD-697E8A8A3EF6}"/>
              </a:ext>
            </a:extLst>
          </p:cNvPr>
          <p:cNvSpPr txBox="1"/>
          <p:nvPr/>
        </p:nvSpPr>
        <p:spPr>
          <a:xfrm>
            <a:off x="4155674" y="3950018"/>
            <a:ext cx="1304743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ES" sz="800" b="1" i="1" kern="1200" spc="20" dirty="0">
                <a:solidFill>
                  <a:srgbClr val="404040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ICONO</a:t>
            </a:r>
          </a:p>
          <a:p>
            <a:pPr algn="ctr">
              <a:spcAft>
                <a:spcPts val="800"/>
              </a:spcAft>
              <a:buNone/>
            </a:pPr>
            <a:r>
              <a:rPr lang="es-ES" sz="800" kern="1200" spc="20" dirty="0">
                <a:solidFill>
                  <a:srgbClr val="404040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Impulsa tu crecimiento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E040BA3F-A178-CF26-EB3E-7464F31DC8EF}"/>
              </a:ext>
            </a:extLst>
          </p:cNvPr>
          <p:cNvSpPr txBox="1"/>
          <p:nvPr/>
        </p:nvSpPr>
        <p:spPr>
          <a:xfrm>
            <a:off x="5262889" y="4545016"/>
            <a:ext cx="1825808" cy="288583"/>
          </a:xfrm>
          <a:prstGeom prst="rect">
            <a:avLst/>
          </a:prstGeom>
          <a:solidFill>
            <a:srgbClr val="404040"/>
          </a:solidFill>
          <a:ln>
            <a:solidFill>
              <a:srgbClr val="F1E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>
              <a:defRPr sz="1050" b="1">
                <a:solidFill>
                  <a:srgbClr val="404040"/>
                </a:solidFill>
                <a:latin typeface="Raleway" pitchFamily="2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s-ES" sz="900" dirty="0">
                <a:solidFill>
                  <a:schemeClr val="bg1"/>
                </a:solidFill>
              </a:rPr>
              <a:t>Botón: INSCRIBIRME AHORA</a:t>
            </a:r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DE9B3F07-679C-3854-CE98-D25AED23E366}"/>
              </a:ext>
            </a:extLst>
          </p:cNvPr>
          <p:cNvSpPr/>
          <p:nvPr/>
        </p:nvSpPr>
        <p:spPr>
          <a:xfrm>
            <a:off x="4242536" y="4965127"/>
            <a:ext cx="3669795" cy="1074361"/>
          </a:xfrm>
          <a:prstGeom prst="rect">
            <a:avLst/>
          </a:prstGeom>
          <a:solidFill>
            <a:srgbClr val="40404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s-ES" sz="900" b="1" dirty="0">
              <a:solidFill>
                <a:schemeClr val="bg1"/>
              </a:solidFill>
              <a:latin typeface="Raleway" pitchFamily="2" charset="0"/>
            </a:endParaRP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8C056718-3A5B-CD4C-50B3-F62641DD8C1C}"/>
              </a:ext>
            </a:extLst>
          </p:cNvPr>
          <p:cNvSpPr txBox="1"/>
          <p:nvPr/>
        </p:nvSpPr>
        <p:spPr>
          <a:xfrm>
            <a:off x="5168974" y="5679779"/>
            <a:ext cx="1816917" cy="288583"/>
          </a:xfrm>
          <a:prstGeom prst="rect">
            <a:avLst/>
          </a:prstGeom>
          <a:solidFill>
            <a:srgbClr val="EDEDED"/>
          </a:solidFill>
          <a:ln>
            <a:solidFill>
              <a:srgbClr val="F1E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>
              <a:defRPr sz="1050" b="1">
                <a:solidFill>
                  <a:srgbClr val="404040"/>
                </a:solidFill>
                <a:latin typeface="Raleway" pitchFamily="2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s-ES" sz="900" dirty="0"/>
              <a:t>Botón: MÁS INFORMACIÓN</a:t>
            </a:r>
          </a:p>
        </p:txBody>
      </p:sp>
      <p:sp>
        <p:nvSpPr>
          <p:cNvPr id="5" name="CuadroTexto 8">
            <a:extLst>
              <a:ext uri="{FF2B5EF4-FFF2-40B4-BE49-F238E27FC236}">
                <a16:creationId xmlns:a16="http://schemas.microsoft.com/office/drawing/2014/main" id="{C3AFEDB1-71F0-254E-5404-A098DE62CB41}"/>
              </a:ext>
            </a:extLst>
          </p:cNvPr>
          <p:cNvSpPr txBox="1"/>
          <p:nvPr/>
        </p:nvSpPr>
        <p:spPr>
          <a:xfrm>
            <a:off x="5505976" y="3950784"/>
            <a:ext cx="1183501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ES" sz="800" b="1" i="1" kern="1200" spc="20" dirty="0">
                <a:solidFill>
                  <a:srgbClr val="404040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ICONO</a:t>
            </a:r>
          </a:p>
          <a:p>
            <a:pPr algn="ctr">
              <a:spcAft>
                <a:spcPts val="800"/>
              </a:spcAft>
              <a:buNone/>
            </a:pPr>
            <a:r>
              <a:rPr lang="es-ES" sz="800" kern="1200" spc="20" dirty="0">
                <a:solidFill>
                  <a:srgbClr val="404040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Mejora tu proyección</a:t>
            </a:r>
          </a:p>
        </p:txBody>
      </p:sp>
      <p:sp>
        <p:nvSpPr>
          <p:cNvPr id="6" name="CuadroTexto 8">
            <a:extLst>
              <a:ext uri="{FF2B5EF4-FFF2-40B4-BE49-F238E27FC236}">
                <a16:creationId xmlns:a16="http://schemas.microsoft.com/office/drawing/2014/main" id="{F02D4655-93C0-3C06-0225-B3B9EEEAE757}"/>
              </a:ext>
            </a:extLst>
          </p:cNvPr>
          <p:cNvSpPr txBox="1"/>
          <p:nvPr/>
        </p:nvSpPr>
        <p:spPr>
          <a:xfrm>
            <a:off x="6527259" y="3944081"/>
            <a:ext cx="1434315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ES" sz="800" b="1" i="1" kern="1200" spc="20" dirty="0">
                <a:solidFill>
                  <a:srgbClr val="404040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ICONO</a:t>
            </a:r>
          </a:p>
          <a:p>
            <a:pPr algn="ctr">
              <a:spcAft>
                <a:spcPts val="800"/>
              </a:spcAft>
              <a:buNone/>
            </a:pPr>
            <a:r>
              <a:rPr lang="es-ES" sz="800" kern="1200" spc="20" dirty="0">
                <a:solidFill>
                  <a:srgbClr val="404040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Mejora tus oportunidades salariales</a:t>
            </a:r>
          </a:p>
        </p:txBody>
      </p:sp>
      <p:sp>
        <p:nvSpPr>
          <p:cNvPr id="15" name="CuadroTexto 8">
            <a:extLst>
              <a:ext uri="{FF2B5EF4-FFF2-40B4-BE49-F238E27FC236}">
                <a16:creationId xmlns:a16="http://schemas.microsoft.com/office/drawing/2014/main" id="{B837744A-DC04-07D7-9A03-5A0658D896D7}"/>
              </a:ext>
            </a:extLst>
          </p:cNvPr>
          <p:cNvSpPr txBox="1"/>
          <p:nvPr/>
        </p:nvSpPr>
        <p:spPr>
          <a:xfrm>
            <a:off x="4253588" y="5012930"/>
            <a:ext cx="3666111" cy="666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ES" sz="800" b="1" i="1" kern="1200" spc="20" dirty="0">
                <a:solidFill>
                  <a:schemeClr val="bg1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ICONO</a:t>
            </a:r>
          </a:p>
          <a:p>
            <a:pPr algn="ctr">
              <a:spcAft>
                <a:spcPts val="800"/>
              </a:spcAft>
              <a:buNone/>
            </a:pPr>
            <a:r>
              <a:rPr lang="es-ES" sz="800" kern="1200" spc="20" dirty="0">
                <a:solidFill>
                  <a:schemeClr val="bg1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Tu evolución profesional empieza con una decisión.</a:t>
            </a:r>
          </a:p>
          <a:p>
            <a:pPr algn="ctr">
              <a:spcAft>
                <a:spcPts val="800"/>
              </a:spcAft>
              <a:buNone/>
            </a:pPr>
            <a:r>
              <a:rPr lang="es-ES" sz="800" kern="1200" spc="20" dirty="0">
                <a:solidFill>
                  <a:schemeClr val="bg1"/>
                </a:solidFill>
                <a:effectLst/>
                <a:latin typeface="Raleway" pitchFamily="2" charset="0"/>
                <a:ea typeface="Aptos" panose="020B0004020202020204" pitchFamily="34" charset="0"/>
                <a:cs typeface="Segoe UI Emoji" panose="020B0502040204020203" pitchFamily="34" charset="0"/>
              </a:rPr>
              <a:t>Convierte tu experiencia en nuevas oportunidades.</a:t>
            </a: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047F1DA7-A483-F3DE-BDE2-55A391E56BE9}"/>
              </a:ext>
            </a:extLst>
          </p:cNvPr>
          <p:cNvSpPr/>
          <p:nvPr/>
        </p:nvSpPr>
        <p:spPr>
          <a:xfrm>
            <a:off x="4249904" y="6066479"/>
            <a:ext cx="3669795" cy="666849"/>
          </a:xfrm>
          <a:prstGeom prst="rect">
            <a:avLst/>
          </a:prstGeom>
          <a:solidFill>
            <a:srgbClr val="EDEDED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900" b="1" dirty="0">
                <a:solidFill>
                  <a:srgbClr val="404040"/>
                </a:solidFill>
                <a:latin typeface="Raleway" pitchFamily="2" charset="0"/>
              </a:rPr>
              <a:t>FOOTER</a:t>
            </a: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2E9D2615-F3D3-EB56-1E85-486CAB3AF8D1}"/>
              </a:ext>
            </a:extLst>
          </p:cNvPr>
          <p:cNvSpPr/>
          <p:nvPr/>
        </p:nvSpPr>
        <p:spPr>
          <a:xfrm>
            <a:off x="8148388" y="595596"/>
            <a:ext cx="3669795" cy="1396658"/>
          </a:xfrm>
          <a:prstGeom prst="rect">
            <a:avLst/>
          </a:prstGeom>
          <a:solidFill>
            <a:srgbClr val="EDEDED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900" b="1" dirty="0">
                <a:solidFill>
                  <a:srgbClr val="404040"/>
                </a:solidFill>
                <a:latin typeface="Raleway" pitchFamily="2" charset="0"/>
              </a:rPr>
              <a:t>BANNER:</a:t>
            </a:r>
          </a:p>
          <a:p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Avanza hacia un nuevo nivel profesional</a:t>
            </a:r>
          </a:p>
          <a:p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Maestría en Gerencia de Proyectos</a:t>
            </a:r>
          </a:p>
          <a:p>
            <a:r>
              <a:rPr lang="es-ES" sz="900" dirty="0">
                <a:solidFill>
                  <a:srgbClr val="404040"/>
                </a:solidFill>
                <a:latin typeface="Raleway" pitchFamily="2" charset="0"/>
              </a:rPr>
              <a:t>Impulsa tu crecimiento en gestión de proyectos.</a:t>
            </a: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  <a:p>
            <a:endParaRPr lang="es-ES" sz="900" dirty="0">
              <a:solidFill>
                <a:srgbClr val="404040"/>
              </a:solidFill>
              <a:latin typeface="Raleway" pitchFamily="2" charset="0"/>
            </a:endParaRP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91472671-E061-DAB6-7F20-91D33BC39A7C}"/>
              </a:ext>
            </a:extLst>
          </p:cNvPr>
          <p:cNvSpPr txBox="1"/>
          <p:nvPr/>
        </p:nvSpPr>
        <p:spPr>
          <a:xfrm>
            <a:off x="8240614" y="1535893"/>
            <a:ext cx="1387153" cy="288583"/>
          </a:xfrm>
          <a:prstGeom prst="rect">
            <a:avLst/>
          </a:prstGeom>
          <a:solidFill>
            <a:srgbClr val="404040"/>
          </a:solidFill>
          <a:ln>
            <a:solidFill>
              <a:srgbClr val="F1E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>
              <a:defRPr sz="1050" b="1">
                <a:solidFill>
                  <a:srgbClr val="404040"/>
                </a:solidFill>
                <a:latin typeface="Raleway" pitchFamily="2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s-ES" sz="900" dirty="0">
                <a:solidFill>
                  <a:schemeClr val="bg1"/>
                </a:solidFill>
              </a:rPr>
              <a:t>Botón: LO QUIERO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00565A6F-8B3C-C2C3-4799-2DFCD4688EC7}"/>
              </a:ext>
            </a:extLst>
          </p:cNvPr>
          <p:cNvSpPr txBox="1"/>
          <p:nvPr/>
        </p:nvSpPr>
        <p:spPr>
          <a:xfrm>
            <a:off x="251289" y="306155"/>
            <a:ext cx="1829181" cy="289441"/>
          </a:xfrm>
          <a:prstGeom prst="roundRect">
            <a:avLst/>
          </a:prstGeom>
          <a:solidFill>
            <a:srgbClr val="EDE709"/>
          </a:solidFill>
        </p:spPr>
        <p:txBody>
          <a:bodyPr wrap="square">
            <a:spAutoFit/>
          </a:bodyPr>
          <a:lstStyle/>
          <a:p>
            <a:pPr algn="ctr"/>
            <a:r>
              <a:rPr lang="es-ES" sz="1100" b="1" i="1" dirty="0">
                <a:latin typeface="Raleway" pitchFamily="2" charset="0"/>
              </a:rPr>
              <a:t>BBDD EGRESADOS - CUA</a:t>
            </a:r>
          </a:p>
        </p:txBody>
      </p:sp>
    </p:spTree>
    <p:extLst>
      <p:ext uri="{BB962C8B-B14F-4D97-AF65-F5344CB8AC3E}">
        <p14:creationId xmlns:p14="http://schemas.microsoft.com/office/powerpoint/2010/main" val="3417329372"/>
      </p:ext>
    </p:extLst>
  </p:cSld>
  <p:clrMapOvr>
    <a:masterClrMapping/>
  </p:clrMapOvr>
</p:sld>
</file>

<file path=ppt/theme/theme1.xml><?xml version="1.0" encoding="utf-8"?>
<a:theme xmlns:a="http://schemas.openxmlformats.org/drawingml/2006/main" name="Portad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B289CA224638B42ADB9EDC393967A89" ma:contentTypeVersion="18" ma:contentTypeDescription="Crear nuevo documento." ma:contentTypeScope="" ma:versionID="fd4fc71e2e8e98de9751cac4c2382f26">
  <xsd:schema xmlns:xsd="http://www.w3.org/2001/XMLSchema" xmlns:xs="http://www.w3.org/2001/XMLSchema" xmlns:p="http://schemas.microsoft.com/office/2006/metadata/properties" xmlns:ns2="db12aafb-7015-403f-8643-0ba1ac599316" xmlns:ns3="726ca8ca-ec6f-4293-9467-66a29c7089e9" targetNamespace="http://schemas.microsoft.com/office/2006/metadata/properties" ma:root="true" ma:fieldsID="ebc8c56c3c445fd21858e1c02d04f3e9" ns2:_="" ns3:_="">
    <xsd:import namespace="db12aafb-7015-403f-8643-0ba1ac599316"/>
    <xsd:import namespace="726ca8ca-ec6f-4293-9467-66a29c7089e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12aafb-7015-403f-8643-0ba1ac59931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n" ma:readOnly="false" ma:fieldId="{5cf76f15-5ced-4ddc-b409-7134ff3c332f}" ma:taxonomyMulti="true" ma:sspId="0f2edbea-f931-43c1-9dfd-295d39a615e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6ca8ca-ec6f-4293-9467-66a29c7089e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db942955-5200-46d0-a759-274ee8b44be8}" ma:internalName="TaxCatchAll" ma:showField="CatchAllData" ma:web="726ca8ca-ec6f-4293-9467-66a29c7089e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26ca8ca-ec6f-4293-9467-66a29c7089e9" xsi:nil="true"/>
    <lcf76f155ced4ddcb4097134ff3c332f xmlns="db12aafb-7015-403f-8643-0ba1ac59931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69BD1F8-D995-427C-8081-C4A06577CB7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12aafb-7015-403f-8643-0ba1ac599316"/>
    <ds:schemaRef ds:uri="726ca8ca-ec6f-4293-9467-66a29c7089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C4A9E4F-FA88-4D7F-BD56-89327AF0C4D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D43A742-6296-4AF2-A1CA-7CE0D7DE7BCE}">
  <ds:schemaRefs>
    <ds:schemaRef ds:uri="http://schemas.microsoft.com/office/2006/metadata/properties"/>
    <ds:schemaRef ds:uri="http://schemas.microsoft.com/office/infopath/2007/PartnerControls"/>
    <ds:schemaRef ds:uri="726ca8ca-ec6f-4293-9467-66a29c7089e9"/>
    <ds:schemaRef ds:uri="db12aafb-7015-403f-8643-0ba1ac59931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5473</TotalTime>
  <Words>675</Words>
  <Application>Microsoft Office PowerPoint</Application>
  <PresentationFormat>Panorámica</PresentationFormat>
  <Paragraphs>151</Paragraphs>
  <Slides>4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4</vt:i4>
      </vt:variant>
    </vt:vector>
  </HeadingPairs>
  <TitlesOfParts>
    <vt:vector size="14" baseType="lpstr">
      <vt:lpstr>Aptos</vt:lpstr>
      <vt:lpstr>Arial</vt:lpstr>
      <vt:lpstr>Calibri</vt:lpstr>
      <vt:lpstr>Montserrat</vt:lpstr>
      <vt:lpstr>Montserrat SemiBold</vt:lpstr>
      <vt:lpstr>Raleway</vt:lpstr>
      <vt:lpstr>Raleway Black</vt:lpstr>
      <vt:lpstr>Rawline</vt:lpstr>
      <vt:lpstr>Portada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 lorem ipsum</dc:title>
  <dc:creator>Billy Cur</dc:creator>
  <cp:lastModifiedBy>Lorena Morales Burgos</cp:lastModifiedBy>
  <cp:revision>71</cp:revision>
  <dcterms:created xsi:type="dcterms:W3CDTF">2024-02-12T11:49:32Z</dcterms:created>
  <dcterms:modified xsi:type="dcterms:W3CDTF">2026-05-08T12:47:09Z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0x0101009B289CA224638B42ADB9EDC393967A89</vt:lpwstr>
  </property>
</Properties>
</file>