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EB421-BAAF-C816-3CA3-2482D1654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27112D8-025F-C4AC-2D10-1B25AF293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246A6D-A85C-1018-2F11-659502E7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E7CF1D-4122-B51C-26FF-269BA949F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0CAB955-071C-A333-BB32-98A967BAD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227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88FA4B-F4B7-9C62-1D26-8295B092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303DB4-CDFD-BA57-A886-E7EEF53F9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5747D0-B468-C26D-3B0D-D08944D59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F1BC0A-2463-9EAD-6F11-2EB845D5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CB77CB-3EBF-E38A-4C91-7979D193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054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8EE43C-67EB-79B9-BDC6-FBD2ECC0C7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F4B1E5-CD94-2826-5ED4-99621B56BA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1FBB2D-5F1C-6920-D1F9-6E7D0A63E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25EB65-8F58-46D5-A4F8-2F5A944CD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702A68-3F65-95F3-F779-E5EECE767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0343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99379-7916-0C48-3B39-85643459D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CE5A7-F14E-0703-454C-F7F198B3C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DF8073-4EFD-050B-5050-A99DC56B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DBA2E2-087B-64A4-F981-420CACA8C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AE0AF9-E9F8-FC18-50BD-59B3E7319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02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9D8428-9E63-8BD8-F3A5-E7878ACCC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A7AD38-AFEA-B696-D1FD-058BB4346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90BFAE-C0BF-17F2-BAF5-C7485B7B4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483B62-3D52-329B-637B-308297E9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AC7A17-57F0-0CD9-ADC7-DDC5434B6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062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08F632-639A-EA45-A54A-405FA3EE8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25984C-324F-D888-E5EA-EE8BB8ACB6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60382F-B31D-3848-4314-0975D798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7CB202-A44B-A6A7-D66C-A264D29BD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653A0C-2083-B17D-012A-86214E9C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7B6E79-3841-0CD5-D648-6EAF31738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411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26290-B26D-B04B-2674-9D31A5DFD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D5697E-8EC3-16F3-FF38-877F3F0B49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F5B82C-9447-3F6F-A19A-BEA59579C1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C4121A-91AA-20AE-6E47-8397DCF39F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CC59708-3DFF-2C74-2697-097E75121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E04F26C-1BF5-6DB3-84C1-6A9404B8A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39C805-A63B-781B-B182-A347FD8A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DFD69AE-D0C0-D245-E1C2-D7A443A0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991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7E3028-C29E-D71E-806A-6496AB797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BE8400-4EDE-3EE8-0E9B-D369C723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5B921E-0DE3-C110-FC1A-57E022F26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2D955F1-994B-175C-D34B-843742BE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850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CD0312-35F8-54B7-06F1-0CD2C753F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3D78EB-94D9-18B9-3D87-1FA5F05C9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9369A3-00CA-FEC1-AD6A-7C00513E5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974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4B6D2-5793-3202-21D4-0BAA3C1B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908876-8068-2DBB-8585-0E6628201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BB40ED3-CB83-E91F-82ED-4348A6B6E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B58424-3BEC-5E91-CA86-A7984EEC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12B2B2-A04D-51D8-8D41-4A1123E87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8643DF-0AD9-BFDD-9347-19ABD087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07212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2568B2-D965-158F-EA0F-6D758E960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81EBEF-4DB9-CCA6-0D79-F24DCB3763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2FDE30A-9A76-43DF-FB07-58A6164AF5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45EF97-8A49-0B2F-0344-35F0FAF15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D3D9A7-6D96-739B-F518-195D2C33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0E3178-DB55-DD81-75FE-1588471FE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264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A8B3ED1-36AC-6CC2-3378-316CE5C3A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28CAE6-899C-D01C-8775-EC37DF29D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E6D464-1C8B-4483-D5AE-589C6C3D8A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51C2E-840A-40E2-9EE7-16B8B8ABD128}" type="datetimeFigureOut">
              <a:rPr lang="es-CO" smtClean="0"/>
              <a:t>9/03/2026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226A01-0E86-5138-FEBB-54F51F4CA3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238AB6-4BAD-98D8-25BB-ACBFCFB78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645F0B-E4FC-4313-B86A-C02560DF98E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431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CC6CC-25D2-9BC6-A152-8EECCADB8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54371"/>
          </a:xfrm>
        </p:spPr>
        <p:txBody>
          <a:bodyPr>
            <a:normAutofit fontScale="90000"/>
          </a:bodyPr>
          <a:lstStyle/>
          <a:p>
            <a:r>
              <a:rPr lang="es-ES" sz="2200" dirty="0"/>
              <a:t>El </a:t>
            </a:r>
            <a:r>
              <a:rPr lang="es-ES" sz="2200" b="1" dirty="0"/>
              <a:t>Instituto Europeo de Posgrado</a:t>
            </a:r>
            <a:r>
              <a:rPr lang="es-ES" sz="2200" dirty="0"/>
              <a:t> continúa evolucionando para mejorar la experiencia académica. Por ello, </a:t>
            </a:r>
            <a:r>
              <a:rPr lang="es-ES" sz="2200" b="1" dirty="0"/>
              <a:t>a partir del 28 de marzo de 2026</a:t>
            </a:r>
            <a:r>
              <a:rPr lang="es-ES" sz="2200" dirty="0"/>
              <a:t> contaremos con un </a:t>
            </a:r>
            <a:r>
              <a:rPr lang="es-ES" sz="2200" b="1" dirty="0"/>
              <a:t>nuevo Campus Virtual</a:t>
            </a:r>
            <a:r>
              <a:rPr lang="es-ES" sz="2200" dirty="0"/>
              <a:t>, una plataforma </a:t>
            </a:r>
            <a:r>
              <a:rPr lang="es-ES" sz="2200" b="1" dirty="0"/>
              <a:t>moderna, intuitiva y más potente</a:t>
            </a:r>
            <a:r>
              <a:rPr lang="es-ES" sz="2200" dirty="0"/>
              <a:t>, diseñada para facilitar el acceso a los contenidos y actividades académicas.</a:t>
            </a:r>
            <a:br>
              <a:rPr lang="es-ES" sz="2200" dirty="0"/>
            </a:br>
            <a:br>
              <a:rPr lang="es-ES" sz="2200" dirty="0"/>
            </a:br>
            <a:r>
              <a:rPr lang="es-ES" sz="2200" dirty="0"/>
              <a:t>Podrás ingresar con </a:t>
            </a:r>
            <a:r>
              <a:rPr lang="es-ES" sz="2200" b="1" dirty="0"/>
              <a:t>tu usuario actual</a:t>
            </a:r>
            <a:r>
              <a:rPr lang="es-ES" sz="2200" dirty="0"/>
              <a:t> y la contraseña </a:t>
            </a:r>
            <a:r>
              <a:rPr lang="es-ES" sz="2200" b="1" dirty="0"/>
              <a:t>IEP2026</a:t>
            </a:r>
            <a:r>
              <a:rPr lang="es-ES" sz="2200" dirty="0"/>
              <a:t>, la cual deberá </a:t>
            </a:r>
            <a:r>
              <a:rPr lang="es-ES" sz="2200" b="1" dirty="0"/>
              <a:t>ser cambiada al momento del primer ingreso</a:t>
            </a:r>
            <a:r>
              <a:rPr lang="es-ES" sz="2200" dirty="0"/>
              <a:t>.</a:t>
            </a:r>
            <a:br>
              <a:rPr lang="es-ES" sz="2200" dirty="0"/>
            </a:br>
            <a:br>
              <a:rPr lang="es-ES" sz="2200" dirty="0"/>
            </a:br>
            <a:r>
              <a:rPr lang="es-ES" sz="2200" dirty="0"/>
              <a:t>Damos la bienvenida a esta nueva experiencia de aprendizaje. Para resolver cualquier inquietud, estarán disponibles nuestros canales de comunicación </a:t>
            </a:r>
            <a:r>
              <a:rPr lang="es-ES" sz="2200" b="1" dirty="0"/>
              <a:t>Habla Con Nosotros</a:t>
            </a:r>
            <a:r>
              <a:rPr lang="es-ES" sz="2200" dirty="0"/>
              <a:t> y </a:t>
            </a:r>
            <a:r>
              <a:rPr lang="es-ES" sz="2200" b="1" dirty="0"/>
              <a:t>líneas de atención telefónica</a:t>
            </a:r>
            <a:r>
              <a:rPr lang="es-ES" sz="2200" dirty="0"/>
              <a:t>.</a:t>
            </a:r>
            <a:br>
              <a:rPr lang="es-ES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07665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El Instituto Europeo de Posgrado continúa evolucionando para mejorar la experiencia académica. Por ello, a partir del 28 de marzo de 2026 contaremos con un nuevo Campus Virtual, una plataforma moderna, intuitiva y más potente, diseñada para facilitar el acceso a los contenidos y actividades académicas.  Podrás ingresar con tu usuario actual y la contraseña IEP2026, la cual deberá ser cambiada al momento del primer ingreso.  Damos la bienvenida a esta nueva experiencia de aprendizaje. Para resolver cualquier inquietud, estarán disponibles nuestros canales de comunicación Habla Con Nosotros y líneas de atención telefónica.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Diana Marcela Pulido</dc:creator>
  <cp:lastModifiedBy>Diana Marcela Pulido</cp:lastModifiedBy>
  <cp:revision>1</cp:revision>
  <dcterms:created xsi:type="dcterms:W3CDTF">2026-03-09T21:25:10Z</dcterms:created>
  <dcterms:modified xsi:type="dcterms:W3CDTF">2026-03-09T21:26:08Z</dcterms:modified>
</cp:coreProperties>
</file>